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6"/>
  </p:notesMasterIdLst>
  <p:sldIdLst>
    <p:sldId id="262" r:id="rId3"/>
    <p:sldId id="266" r:id="rId4"/>
    <p:sldId id="263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fo" initials="I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00"/>
    <a:srgbClr val="FB723B"/>
    <a:srgbClr val="CC6600"/>
    <a:srgbClr val="D06E50"/>
    <a:srgbClr val="C1B88F"/>
    <a:srgbClr val="DA9B1C"/>
    <a:srgbClr val="DE3500"/>
    <a:srgbClr val="D93F0F"/>
    <a:srgbClr val="FF6600"/>
    <a:srgbClr val="B52D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Style léger 3 - Accentuation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3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5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271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://www.psjeunesse.org/" TargetMode="Externa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psjeunesse.org" TargetMode="External"/><Relationship Id="rId2" Type="http://schemas.openxmlformats.org/officeDocument/2006/relationships/image" Target="../media/image2.png"/><Relationship Id="rId1" Type="http://schemas.openxmlformats.org/officeDocument/2006/relationships/image" Target="../media/image1.jpg"/><Relationship Id="rId5" Type="http://schemas.openxmlformats.org/officeDocument/2006/relationships/hyperlink" Target="https://fr-ca.facebook.com/ps.jeunesse.focus.travail.en.liberte/" TargetMode="External"/><Relationship Id="rId4" Type="http://schemas.openxmlformats.org/officeDocument/2006/relationships/image" Target="../media/image3.jp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hyperlink" Target="../Documents/Formulaire%20de%20demande%20de%20remboursements.xls" TargetMode="External"/><Relationship Id="rId3" Type="http://schemas.openxmlformats.org/officeDocument/2006/relationships/image" Target="../media/image6.jpg"/><Relationship Id="rId7" Type="http://schemas.openxmlformats.org/officeDocument/2006/relationships/image" Target="../media/image8.jpg"/><Relationship Id="rId2" Type="http://schemas.openxmlformats.org/officeDocument/2006/relationships/hyperlink" Target="../Documents/Calcul%20des%20DAS%20employeur%20d&#8217;un%20employ&#233;.xlsx" TargetMode="External"/><Relationship Id="rId1" Type="http://schemas.openxmlformats.org/officeDocument/2006/relationships/image" Target="../media/image5.jpg"/><Relationship Id="rId6" Type="http://schemas.openxmlformats.org/officeDocument/2006/relationships/hyperlink" Target="../Documents/Feuille%20de%20temps.xlsx" TargetMode="External"/><Relationship Id="rId5" Type="http://schemas.openxmlformats.org/officeDocument/2006/relationships/image" Target="../media/image7.jpg"/><Relationship Id="rId10" Type="http://schemas.openxmlformats.org/officeDocument/2006/relationships/hyperlink" Target="../Documents/Formulaire%20de%20petite%20caisse%20simplifi&#233;e.xls" TargetMode="External"/><Relationship Id="rId4" Type="http://schemas.openxmlformats.org/officeDocument/2006/relationships/hyperlink" Target="../Documents/Calcul%20des%20DAS%20employeur%20d&#8217;un%20groupe%20d&#8217;employ&#233;s.xls" TargetMode="External"/><Relationship Id="rId9" Type="http://schemas.openxmlformats.org/officeDocument/2006/relationships/image" Target="../media/image9.jpg"/></Relationships>
</file>

<file path=ppt/diagrams/_rels/data4.xml.rels><?xml version="1.0" encoding="UTF-8" standalone="yes"?>
<Relationships xmlns="http://schemas.openxmlformats.org/package/2006/relationships"><Relationship Id="rId2" Type="http://schemas.openxmlformats.org/officeDocument/2006/relationships/hyperlink" Target="https://psjeunesse.org/services-recherche-demploi-et-programme-demployabilite/" TargetMode="External"/><Relationship Id="rId1" Type="http://schemas.openxmlformats.org/officeDocument/2006/relationships/hyperlink" Target="http://www.psjeunesse.org/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http://www.psjeunesse.org/" TargetMode="External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image" Target="../media/image1.jp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image" Target="../media/image5.jpg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diagrams/_rels/drawing4.xml.rels><?xml version="1.0" encoding="UTF-8" standalone="yes"?>
<Relationships xmlns="http://schemas.openxmlformats.org/package/2006/relationships"><Relationship Id="rId2" Type="http://schemas.openxmlformats.org/officeDocument/2006/relationships/hyperlink" Target="https://psjeunesse.org/services-recherche-demploi-et-programme-demployabilite/" TargetMode="External"/><Relationship Id="rId1" Type="http://schemas.openxmlformats.org/officeDocument/2006/relationships/hyperlink" Target="http://www.psjeunesse.org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1B3165-23DF-449C-998D-6022FF3699E3}" type="doc">
      <dgm:prSet loTypeId="urn:microsoft.com/office/officeart/2005/8/layout/process2" loCatId="process" qsTypeId="urn:microsoft.com/office/officeart/2009/2/quickstyle/3d8" qsCatId="3D" csTypeId="urn:microsoft.com/office/officeart/2005/8/colors/colorful1" csCatId="colorful" phldr="1"/>
      <dgm:spPr/>
      <dgm:t>
        <a:bodyPr/>
        <a:lstStyle/>
        <a:p>
          <a:endParaRPr lang="fr-CA"/>
        </a:p>
      </dgm:t>
    </dgm:pt>
    <dgm:pt modelId="{21437F90-ED99-422D-9994-8C54B8D363EE}">
      <dgm:prSet phldrT="[Texte]" custT="1"/>
      <dgm:spPr/>
      <dgm:t>
        <a:bodyPr/>
        <a:lstStyle/>
        <a:p>
          <a:r>
            <a:rPr lang="en-CA" sz="4000" b="1" dirty="0" err="1" smtClean="0">
              <a:latin typeface="MV Boli" panose="02000500030200090000" pitchFamily="2" charset="0"/>
              <a:cs typeface="MV Boli" panose="02000500030200090000" pitchFamily="2" charset="0"/>
            </a:rPr>
            <a:t>Formulaires</a:t>
          </a:r>
          <a:r>
            <a:rPr lang="en-CA" sz="4000" b="1" dirty="0" smtClean="0">
              <a:latin typeface="MV Boli" panose="02000500030200090000" pitchFamily="2" charset="0"/>
              <a:cs typeface="MV Boli" panose="02000500030200090000" pitchFamily="2" charset="0"/>
            </a:rPr>
            <a:t> Excel</a:t>
          </a:r>
          <a:endParaRPr lang="fr-CA" sz="4000" b="1" dirty="0">
            <a:latin typeface="MV Boli" panose="02000500030200090000" pitchFamily="2" charset="0"/>
            <a:cs typeface="MV Boli" panose="02000500030200090000" pitchFamily="2" charset="0"/>
          </a:endParaRPr>
        </a:p>
      </dgm:t>
    </dgm:pt>
    <dgm:pt modelId="{5797773C-0247-42AE-8A02-8614580258A9}" type="parTrans" cxnId="{15A13D24-8D3F-4A32-B5AD-F34395371AF7}">
      <dgm:prSet/>
      <dgm:spPr/>
      <dgm:t>
        <a:bodyPr/>
        <a:lstStyle/>
        <a:p>
          <a:endParaRPr lang="fr-CA"/>
        </a:p>
      </dgm:t>
    </dgm:pt>
    <dgm:pt modelId="{CAC97652-C506-4E5C-BDB6-FDFEB94B7B31}" type="sibTrans" cxnId="{15A13D24-8D3F-4A32-B5AD-F34395371AF7}">
      <dgm:prSet/>
      <dgm:spPr/>
      <dgm:t>
        <a:bodyPr/>
        <a:lstStyle/>
        <a:p>
          <a:endParaRPr lang="fr-CA"/>
        </a:p>
      </dgm:t>
    </dgm:pt>
    <dgm:pt modelId="{293E11A4-57F4-45F9-AAD2-819434E843C8}">
      <dgm:prSet phldrT="[Texte]" custT="1"/>
      <dgm:spPr/>
      <dgm:t>
        <a:bodyPr/>
        <a:lstStyle/>
        <a:p>
          <a:r>
            <a:rPr lang="en-CA" sz="4000" b="1" dirty="0" err="1" smtClean="0">
              <a:latin typeface="MV Boli" panose="02000500030200090000" pitchFamily="2" charset="0"/>
              <a:cs typeface="MV Boli" panose="02000500030200090000" pitchFamily="2" charset="0"/>
            </a:rPr>
            <a:t>disponible</a:t>
          </a:r>
          <a:r>
            <a:rPr lang="en-CA" sz="4000" b="1" dirty="0" smtClean="0">
              <a:latin typeface="MV Boli" panose="02000500030200090000" pitchFamily="2" charset="0"/>
              <a:cs typeface="MV Boli" panose="02000500030200090000" pitchFamily="2" charset="0"/>
            </a:rPr>
            <a:t> sur</a:t>
          </a:r>
          <a:endParaRPr lang="fr-CA" sz="4000" b="1" dirty="0">
            <a:latin typeface="MV Boli" panose="02000500030200090000" pitchFamily="2" charset="0"/>
            <a:cs typeface="MV Boli" panose="02000500030200090000" pitchFamily="2" charset="0"/>
          </a:endParaRPr>
        </a:p>
      </dgm:t>
    </dgm:pt>
    <dgm:pt modelId="{4F777141-786F-4CC5-B1E4-31395AD83AFE}" type="parTrans" cxnId="{71A755D6-27A9-419F-A53B-25F7E897801A}">
      <dgm:prSet/>
      <dgm:spPr/>
      <dgm:t>
        <a:bodyPr/>
        <a:lstStyle/>
        <a:p>
          <a:endParaRPr lang="fr-CA"/>
        </a:p>
      </dgm:t>
    </dgm:pt>
    <dgm:pt modelId="{7ED3E21F-D7CE-4632-BE8B-46E9376D1BA1}" type="sibTrans" cxnId="{71A755D6-27A9-419F-A53B-25F7E897801A}">
      <dgm:prSet/>
      <dgm:spPr/>
      <dgm:t>
        <a:bodyPr/>
        <a:lstStyle/>
        <a:p>
          <a:endParaRPr lang="fr-CA"/>
        </a:p>
      </dgm:t>
    </dgm:pt>
    <dgm:pt modelId="{50E6E203-9429-4AB9-B260-EC96A32A759C}">
      <dgm:prSet phldrT="[Texte]" custT="1"/>
      <dgm:spPr/>
      <dgm:t>
        <a:bodyPr/>
        <a:lstStyle/>
        <a:p>
          <a:r>
            <a:rPr lang="fr-CA" sz="3600" b="1" dirty="0" smtClean="0">
              <a:latin typeface="MV Boli" panose="02000500030200090000" pitchFamily="2" charset="0"/>
              <a:cs typeface="MV Boli" panose="02000500030200090000" pitchFamily="2" charset="0"/>
              <a:hlinkClick xmlns:r="http://schemas.openxmlformats.org/officeDocument/2006/relationships" r:id="rId1"/>
            </a:rPr>
            <a:t>http://www.psjeunesse.org</a:t>
          </a:r>
          <a:r>
            <a:rPr lang="fr-CA" sz="3600" b="1" dirty="0" smtClean="0">
              <a:latin typeface="MV Boli" panose="02000500030200090000" pitchFamily="2" charset="0"/>
              <a:cs typeface="MV Boli" panose="02000500030200090000" pitchFamily="2" charset="0"/>
            </a:rPr>
            <a:t/>
          </a:r>
          <a:br>
            <a:rPr lang="fr-CA" sz="3600" b="1" dirty="0" smtClean="0">
              <a:latin typeface="MV Boli" panose="02000500030200090000" pitchFamily="2" charset="0"/>
              <a:cs typeface="MV Boli" panose="02000500030200090000" pitchFamily="2" charset="0"/>
            </a:rPr>
          </a:br>
          <a:r>
            <a:rPr lang="en-CA" sz="3600" b="1" dirty="0" smtClean="0">
              <a:latin typeface="MV Boli" panose="02000500030200090000" pitchFamily="2" charset="0"/>
              <a:cs typeface="MV Boli" panose="02000500030200090000" pitchFamily="2" charset="0"/>
            </a:rPr>
            <a:t>Section Services</a:t>
          </a:r>
          <a:endParaRPr lang="fr-CA" sz="3600" b="1" dirty="0">
            <a:latin typeface="MV Boli" panose="02000500030200090000" pitchFamily="2" charset="0"/>
            <a:cs typeface="MV Boli" panose="02000500030200090000" pitchFamily="2" charset="0"/>
          </a:endParaRPr>
        </a:p>
      </dgm:t>
    </dgm:pt>
    <dgm:pt modelId="{767FC047-7135-44A9-A6A5-BA3E78513A31}" type="parTrans" cxnId="{8206DCD2-86B5-472B-A3FC-2331FD9C0B99}">
      <dgm:prSet/>
      <dgm:spPr/>
      <dgm:t>
        <a:bodyPr/>
        <a:lstStyle/>
        <a:p>
          <a:endParaRPr lang="fr-CA"/>
        </a:p>
      </dgm:t>
    </dgm:pt>
    <dgm:pt modelId="{486F5653-0949-4694-B0C7-83DA8958D0A1}" type="sibTrans" cxnId="{8206DCD2-86B5-472B-A3FC-2331FD9C0B99}">
      <dgm:prSet/>
      <dgm:spPr/>
      <dgm:t>
        <a:bodyPr/>
        <a:lstStyle/>
        <a:p>
          <a:endParaRPr lang="fr-CA"/>
        </a:p>
      </dgm:t>
    </dgm:pt>
    <dgm:pt modelId="{9CCF8642-C010-4EAA-B056-C8AAA4D5D350}" type="pres">
      <dgm:prSet presAssocID="{CD1B3165-23DF-449C-998D-6022FF3699E3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fr-CA"/>
        </a:p>
      </dgm:t>
    </dgm:pt>
    <dgm:pt modelId="{B1C275F0-980A-41EE-865C-D94665867304}" type="pres">
      <dgm:prSet presAssocID="{21437F90-ED99-422D-9994-8C54B8D363EE}" presName="node" presStyleLbl="node1" presStyleIdx="0" presStyleCnt="3" custLinFactNeighborX="-3556" custLinFactNeighborY="12510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4D70929F-FFB9-465B-8050-3A2FE062BBE9}" type="pres">
      <dgm:prSet presAssocID="{CAC97652-C506-4E5C-BDB6-FDFEB94B7B31}" presName="sibTrans" presStyleLbl="sibTrans2D1" presStyleIdx="0" presStyleCnt="2"/>
      <dgm:spPr/>
      <dgm:t>
        <a:bodyPr/>
        <a:lstStyle/>
        <a:p>
          <a:endParaRPr lang="fr-CA"/>
        </a:p>
      </dgm:t>
    </dgm:pt>
    <dgm:pt modelId="{D63F8D85-C7D2-430D-BF67-ABB72791DE0F}" type="pres">
      <dgm:prSet presAssocID="{CAC97652-C506-4E5C-BDB6-FDFEB94B7B31}" presName="connectorText" presStyleLbl="sibTrans2D1" presStyleIdx="0" presStyleCnt="2"/>
      <dgm:spPr/>
      <dgm:t>
        <a:bodyPr/>
        <a:lstStyle/>
        <a:p>
          <a:endParaRPr lang="fr-CA"/>
        </a:p>
      </dgm:t>
    </dgm:pt>
    <dgm:pt modelId="{D488D0C8-74AE-429F-93C0-5B0A03F0A6D9}" type="pres">
      <dgm:prSet presAssocID="{293E11A4-57F4-45F9-AAD2-819434E843C8}" presName="node" presStyleLbl="node1" presStyleIdx="1" presStyleCnt="3" custLinFactNeighborX="-236" custLinFactNeighborY="-4557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DA97FED0-8F00-4553-BCEA-AA9F9B32F087}" type="pres">
      <dgm:prSet presAssocID="{7ED3E21F-D7CE-4632-BE8B-46E9376D1BA1}" presName="sibTrans" presStyleLbl="sibTrans2D1" presStyleIdx="1" presStyleCnt="2"/>
      <dgm:spPr/>
      <dgm:t>
        <a:bodyPr/>
        <a:lstStyle/>
        <a:p>
          <a:endParaRPr lang="fr-CA"/>
        </a:p>
      </dgm:t>
    </dgm:pt>
    <dgm:pt modelId="{2B424EE5-5E19-4C37-AC7B-24C4FC0FA716}" type="pres">
      <dgm:prSet presAssocID="{7ED3E21F-D7CE-4632-BE8B-46E9376D1BA1}" presName="connectorText" presStyleLbl="sibTrans2D1" presStyleIdx="1" presStyleCnt="2"/>
      <dgm:spPr/>
      <dgm:t>
        <a:bodyPr/>
        <a:lstStyle/>
        <a:p>
          <a:endParaRPr lang="fr-CA"/>
        </a:p>
      </dgm:t>
    </dgm:pt>
    <dgm:pt modelId="{A59DF174-261B-47AC-9850-EC6BAF8D5AB0}" type="pres">
      <dgm:prSet presAssocID="{50E6E203-9429-4AB9-B260-EC96A32A759C}" presName="node" presStyleLbl="node1" presStyleIdx="2" presStyleCnt="3" custLinFactNeighborX="299" custLinFactNeighborY="-40358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</dgm:ptLst>
  <dgm:cxnLst>
    <dgm:cxn modelId="{15A13D24-8D3F-4A32-B5AD-F34395371AF7}" srcId="{CD1B3165-23DF-449C-998D-6022FF3699E3}" destId="{21437F90-ED99-422D-9994-8C54B8D363EE}" srcOrd="0" destOrd="0" parTransId="{5797773C-0247-42AE-8A02-8614580258A9}" sibTransId="{CAC97652-C506-4E5C-BDB6-FDFEB94B7B31}"/>
    <dgm:cxn modelId="{5D6B62A1-0F5D-49B4-B1A4-275B60C54221}" type="presOf" srcId="{50E6E203-9429-4AB9-B260-EC96A32A759C}" destId="{A59DF174-261B-47AC-9850-EC6BAF8D5AB0}" srcOrd="0" destOrd="0" presId="urn:microsoft.com/office/officeart/2005/8/layout/process2"/>
    <dgm:cxn modelId="{5B56DC3D-8172-404D-9790-9E154FF6A4B6}" type="presOf" srcId="{CAC97652-C506-4E5C-BDB6-FDFEB94B7B31}" destId="{4D70929F-FFB9-465B-8050-3A2FE062BBE9}" srcOrd="0" destOrd="0" presId="urn:microsoft.com/office/officeart/2005/8/layout/process2"/>
    <dgm:cxn modelId="{B4FADEC2-D6FE-423D-A524-E8A89CE3B729}" type="presOf" srcId="{CD1B3165-23DF-449C-998D-6022FF3699E3}" destId="{9CCF8642-C010-4EAA-B056-C8AAA4D5D350}" srcOrd="0" destOrd="0" presId="urn:microsoft.com/office/officeart/2005/8/layout/process2"/>
    <dgm:cxn modelId="{8206DCD2-86B5-472B-A3FC-2331FD9C0B99}" srcId="{CD1B3165-23DF-449C-998D-6022FF3699E3}" destId="{50E6E203-9429-4AB9-B260-EC96A32A759C}" srcOrd="2" destOrd="0" parTransId="{767FC047-7135-44A9-A6A5-BA3E78513A31}" sibTransId="{486F5653-0949-4694-B0C7-83DA8958D0A1}"/>
    <dgm:cxn modelId="{9FB72CB7-2D3D-4389-B268-9A17DCD2242A}" type="presOf" srcId="{293E11A4-57F4-45F9-AAD2-819434E843C8}" destId="{D488D0C8-74AE-429F-93C0-5B0A03F0A6D9}" srcOrd="0" destOrd="0" presId="urn:microsoft.com/office/officeart/2005/8/layout/process2"/>
    <dgm:cxn modelId="{93B3A17D-0DAF-462B-B06B-97276F07665F}" type="presOf" srcId="{7ED3E21F-D7CE-4632-BE8B-46E9376D1BA1}" destId="{2B424EE5-5E19-4C37-AC7B-24C4FC0FA716}" srcOrd="1" destOrd="0" presId="urn:microsoft.com/office/officeart/2005/8/layout/process2"/>
    <dgm:cxn modelId="{32E391F0-E799-49CA-8E00-9EEE629885C2}" type="presOf" srcId="{CAC97652-C506-4E5C-BDB6-FDFEB94B7B31}" destId="{D63F8D85-C7D2-430D-BF67-ABB72791DE0F}" srcOrd="1" destOrd="0" presId="urn:microsoft.com/office/officeart/2005/8/layout/process2"/>
    <dgm:cxn modelId="{9D645ED0-8B7C-4724-A7AC-FA116F894A10}" type="presOf" srcId="{7ED3E21F-D7CE-4632-BE8B-46E9376D1BA1}" destId="{DA97FED0-8F00-4553-BCEA-AA9F9B32F087}" srcOrd="0" destOrd="0" presId="urn:microsoft.com/office/officeart/2005/8/layout/process2"/>
    <dgm:cxn modelId="{71A755D6-27A9-419F-A53B-25F7E897801A}" srcId="{CD1B3165-23DF-449C-998D-6022FF3699E3}" destId="{293E11A4-57F4-45F9-AAD2-819434E843C8}" srcOrd="1" destOrd="0" parTransId="{4F777141-786F-4CC5-B1E4-31395AD83AFE}" sibTransId="{7ED3E21F-D7CE-4632-BE8B-46E9376D1BA1}"/>
    <dgm:cxn modelId="{82A1E003-7324-48CF-A1C6-AE2463FBF5CD}" type="presOf" srcId="{21437F90-ED99-422D-9994-8C54B8D363EE}" destId="{B1C275F0-980A-41EE-865C-D94665867304}" srcOrd="0" destOrd="0" presId="urn:microsoft.com/office/officeart/2005/8/layout/process2"/>
    <dgm:cxn modelId="{54D6F103-9A75-467A-9146-D1841B638133}" type="presParOf" srcId="{9CCF8642-C010-4EAA-B056-C8AAA4D5D350}" destId="{B1C275F0-980A-41EE-865C-D94665867304}" srcOrd="0" destOrd="0" presId="urn:microsoft.com/office/officeart/2005/8/layout/process2"/>
    <dgm:cxn modelId="{F9E6F012-1EA5-4AED-9F43-019F684906DA}" type="presParOf" srcId="{9CCF8642-C010-4EAA-B056-C8AAA4D5D350}" destId="{4D70929F-FFB9-465B-8050-3A2FE062BBE9}" srcOrd="1" destOrd="0" presId="urn:microsoft.com/office/officeart/2005/8/layout/process2"/>
    <dgm:cxn modelId="{68086989-1968-4A17-A567-CBAC2053C25D}" type="presParOf" srcId="{4D70929F-FFB9-465B-8050-3A2FE062BBE9}" destId="{D63F8D85-C7D2-430D-BF67-ABB72791DE0F}" srcOrd="0" destOrd="0" presId="urn:microsoft.com/office/officeart/2005/8/layout/process2"/>
    <dgm:cxn modelId="{E73A353C-8968-43A5-B36B-4AE9AF48699D}" type="presParOf" srcId="{9CCF8642-C010-4EAA-B056-C8AAA4D5D350}" destId="{D488D0C8-74AE-429F-93C0-5B0A03F0A6D9}" srcOrd="2" destOrd="0" presId="urn:microsoft.com/office/officeart/2005/8/layout/process2"/>
    <dgm:cxn modelId="{E26F8486-22AE-426F-B707-9E8C03D89CA5}" type="presParOf" srcId="{9CCF8642-C010-4EAA-B056-C8AAA4D5D350}" destId="{DA97FED0-8F00-4553-BCEA-AA9F9B32F087}" srcOrd="3" destOrd="0" presId="urn:microsoft.com/office/officeart/2005/8/layout/process2"/>
    <dgm:cxn modelId="{70C76911-049D-405A-A7E4-B963C65A5885}" type="presParOf" srcId="{DA97FED0-8F00-4553-BCEA-AA9F9B32F087}" destId="{2B424EE5-5E19-4C37-AC7B-24C4FC0FA716}" srcOrd="0" destOrd="0" presId="urn:microsoft.com/office/officeart/2005/8/layout/process2"/>
    <dgm:cxn modelId="{0BF5D703-890A-461B-9B53-16C8902230EB}" type="presParOf" srcId="{9CCF8642-C010-4EAA-B056-C8AAA4D5D350}" destId="{A59DF174-261B-47AC-9850-EC6BAF8D5AB0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E3B7793-D993-4551-A895-42E1ABB40C27}" type="doc">
      <dgm:prSet loTypeId="urn:microsoft.com/office/officeart/2008/layout/AscendingPictureAccentProcess" loCatId="process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fr-CA"/>
        </a:p>
      </dgm:t>
    </dgm:pt>
    <dgm:pt modelId="{5DDE8137-DF39-4B87-A3C1-E56F8C34A762}">
      <dgm:prSet phldrT="[Texte]" custT="1"/>
      <dgm:spPr/>
      <dgm:t>
        <a:bodyPr/>
        <a:lstStyle/>
        <a:p>
          <a:r>
            <a:rPr lang="en-CA" sz="2400" b="1" dirty="0" smtClean="0">
              <a:latin typeface="MV Boli" panose="02000500030200090000" pitchFamily="2" charset="0"/>
              <a:cs typeface="MV Boli" panose="02000500030200090000" pitchFamily="2" charset="0"/>
            </a:rPr>
            <a:t>450-377-9155</a:t>
          </a:r>
          <a:endParaRPr lang="fr-CA" sz="2400" b="1" dirty="0">
            <a:latin typeface="MV Boli" panose="02000500030200090000" pitchFamily="2" charset="0"/>
            <a:cs typeface="MV Boli" panose="02000500030200090000" pitchFamily="2" charset="0"/>
          </a:endParaRPr>
        </a:p>
      </dgm:t>
    </dgm:pt>
    <dgm:pt modelId="{E9717243-2F61-42E7-A8CE-A1E37166B538}" type="parTrans" cxnId="{4AB72F0A-57BA-48C7-BC80-28855440A452}">
      <dgm:prSet/>
      <dgm:spPr/>
      <dgm:t>
        <a:bodyPr/>
        <a:lstStyle/>
        <a:p>
          <a:endParaRPr lang="fr-CA"/>
        </a:p>
      </dgm:t>
    </dgm:pt>
    <dgm:pt modelId="{6D805B84-6453-44D2-A2CF-139E7226B604}" type="sibTrans" cxnId="{4AB72F0A-57BA-48C7-BC80-28855440A452}">
      <dgm:prSet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fr-CA"/>
        </a:p>
      </dgm:t>
    </dgm:pt>
    <dgm:pt modelId="{E46B01FE-15FF-40CB-B5BA-0D96CB408AD9}">
      <dgm:prSet phldrT="[Texte]" custT="1"/>
      <dgm:spPr/>
      <dgm:t>
        <a:bodyPr/>
        <a:lstStyle/>
        <a:p>
          <a:r>
            <a:rPr lang="en-CA" sz="2400" b="1" dirty="0" smtClean="0">
              <a:latin typeface="MV Boli" panose="02000500030200090000" pitchFamily="2" charset="0"/>
              <a:cs typeface="MV Boli" panose="02000500030200090000" pitchFamily="2" charset="0"/>
            </a:rPr>
            <a:t>info@psjeunesse.org</a:t>
          </a:r>
          <a:endParaRPr lang="fr-CA" sz="2400" b="1" dirty="0">
            <a:latin typeface="MV Boli" panose="02000500030200090000" pitchFamily="2" charset="0"/>
            <a:cs typeface="MV Boli" panose="02000500030200090000" pitchFamily="2" charset="0"/>
          </a:endParaRPr>
        </a:p>
      </dgm:t>
    </dgm:pt>
    <dgm:pt modelId="{32BD364D-772E-44CA-9529-AB85A55786F8}" type="parTrans" cxnId="{C759E4B0-7845-4F34-97B8-59C4DD7DFF78}">
      <dgm:prSet/>
      <dgm:spPr/>
      <dgm:t>
        <a:bodyPr/>
        <a:lstStyle/>
        <a:p>
          <a:endParaRPr lang="fr-CA"/>
        </a:p>
      </dgm:t>
    </dgm:pt>
    <dgm:pt modelId="{3408884E-4859-4237-A407-AECA2FA56C81}" type="sibTrans" cxnId="{C759E4B0-7845-4F34-97B8-59C4DD7DFF78}">
      <dgm:prSet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fr-CA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3"/>
          </dgm14:cNvPr>
        </a:ext>
      </dgm:extLst>
    </dgm:pt>
    <dgm:pt modelId="{FB6FD7BA-5748-455F-9A7F-640E098E21AE}">
      <dgm:prSet phldrT="[Texte]" custT="1"/>
      <dgm:spPr/>
      <dgm:t>
        <a:bodyPr/>
        <a:lstStyle/>
        <a:p>
          <a:r>
            <a:rPr lang="en-CA" sz="2800" b="1" dirty="0" smtClean="0">
              <a:latin typeface="MV Boli" panose="02000500030200090000" pitchFamily="2" charset="0"/>
              <a:cs typeface="MV Boli" panose="02000500030200090000" pitchFamily="2" charset="0"/>
            </a:rPr>
            <a:t>Facebook</a:t>
          </a:r>
          <a:endParaRPr lang="fr-CA" sz="2800" b="1" dirty="0">
            <a:latin typeface="MV Boli" panose="02000500030200090000" pitchFamily="2" charset="0"/>
            <a:cs typeface="MV Boli" panose="02000500030200090000" pitchFamily="2" charset="0"/>
          </a:endParaRPr>
        </a:p>
      </dgm:t>
    </dgm:pt>
    <dgm:pt modelId="{12F18AE9-E23E-42E1-B7FC-B960B9CCE499}" type="parTrans" cxnId="{CBC14450-B628-4859-B076-7FE40014A435}">
      <dgm:prSet/>
      <dgm:spPr/>
      <dgm:t>
        <a:bodyPr/>
        <a:lstStyle/>
        <a:p>
          <a:endParaRPr lang="fr-CA"/>
        </a:p>
      </dgm:t>
    </dgm:pt>
    <dgm:pt modelId="{21A837FD-DB3B-4B05-8081-2DEDF15402BE}" type="sibTrans" cxnId="{CBC14450-B628-4859-B076-7FE40014A435}">
      <dgm:prSet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fr-CA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5"/>
          </dgm14:cNvPr>
        </a:ext>
      </dgm:extLst>
    </dgm:pt>
    <dgm:pt modelId="{11F65014-5F81-4314-8C6C-991E711252D9}" type="pres">
      <dgm:prSet presAssocID="{4E3B7793-D993-4551-A895-42E1ABB40C2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fr-CA"/>
        </a:p>
      </dgm:t>
    </dgm:pt>
    <dgm:pt modelId="{10862CB8-8E24-4CB5-9147-7DB33041B8A5}" type="pres">
      <dgm:prSet presAssocID="{4E3B7793-D993-4551-A895-42E1ABB40C27}" presName="dot1" presStyleLbl="alignNode1" presStyleIdx="0" presStyleCnt="12"/>
      <dgm:spPr/>
      <dgm:t>
        <a:bodyPr/>
        <a:lstStyle/>
        <a:p>
          <a:endParaRPr lang="fr-CA"/>
        </a:p>
      </dgm:t>
    </dgm:pt>
    <dgm:pt modelId="{47F7D7C3-C5D7-4FBA-B718-17CC5286D466}" type="pres">
      <dgm:prSet presAssocID="{4E3B7793-D993-4551-A895-42E1ABB40C27}" presName="dot2" presStyleLbl="alignNode1" presStyleIdx="1" presStyleCnt="12"/>
      <dgm:spPr/>
      <dgm:t>
        <a:bodyPr/>
        <a:lstStyle/>
        <a:p>
          <a:endParaRPr lang="fr-CA"/>
        </a:p>
      </dgm:t>
    </dgm:pt>
    <dgm:pt modelId="{583B690D-DFEC-467E-A3AD-00F732A54CAB}" type="pres">
      <dgm:prSet presAssocID="{4E3B7793-D993-4551-A895-42E1ABB40C27}" presName="dot3" presStyleLbl="alignNode1" presStyleIdx="2" presStyleCnt="12"/>
      <dgm:spPr/>
      <dgm:t>
        <a:bodyPr/>
        <a:lstStyle/>
        <a:p>
          <a:endParaRPr lang="fr-CA"/>
        </a:p>
      </dgm:t>
    </dgm:pt>
    <dgm:pt modelId="{1406B2B6-5AD2-4FF8-8799-4BD01ACBE056}" type="pres">
      <dgm:prSet presAssocID="{4E3B7793-D993-4551-A895-42E1ABB40C27}" presName="dot4" presStyleLbl="alignNode1" presStyleIdx="3" presStyleCnt="12"/>
      <dgm:spPr/>
      <dgm:t>
        <a:bodyPr/>
        <a:lstStyle/>
        <a:p>
          <a:endParaRPr lang="fr-CA"/>
        </a:p>
      </dgm:t>
    </dgm:pt>
    <dgm:pt modelId="{E4BC2A2F-84F3-42CF-85D7-EFB33498D7AA}" type="pres">
      <dgm:prSet presAssocID="{4E3B7793-D993-4551-A895-42E1ABB40C27}" presName="dot5" presStyleLbl="alignNode1" presStyleIdx="4" presStyleCnt="12"/>
      <dgm:spPr/>
      <dgm:t>
        <a:bodyPr/>
        <a:lstStyle/>
        <a:p>
          <a:endParaRPr lang="fr-CA"/>
        </a:p>
      </dgm:t>
    </dgm:pt>
    <dgm:pt modelId="{C9941355-37FA-4C72-92DD-4F67FCE0A37A}" type="pres">
      <dgm:prSet presAssocID="{4E3B7793-D993-4551-A895-42E1ABB40C27}" presName="dotArrow1" presStyleLbl="alignNode1" presStyleIdx="5" presStyleCnt="12"/>
      <dgm:spPr/>
      <dgm:t>
        <a:bodyPr/>
        <a:lstStyle/>
        <a:p>
          <a:endParaRPr lang="fr-CA"/>
        </a:p>
      </dgm:t>
    </dgm:pt>
    <dgm:pt modelId="{6BC8688D-D35C-4FB3-97C1-B4F50DC1EAC5}" type="pres">
      <dgm:prSet presAssocID="{4E3B7793-D993-4551-A895-42E1ABB40C27}" presName="dotArrow2" presStyleLbl="alignNode1" presStyleIdx="6" presStyleCnt="12"/>
      <dgm:spPr/>
      <dgm:t>
        <a:bodyPr/>
        <a:lstStyle/>
        <a:p>
          <a:endParaRPr lang="fr-CA"/>
        </a:p>
      </dgm:t>
    </dgm:pt>
    <dgm:pt modelId="{08EAF358-D2B5-4FD3-BC94-6F8B1E53DECB}" type="pres">
      <dgm:prSet presAssocID="{4E3B7793-D993-4551-A895-42E1ABB40C27}" presName="dotArrow3" presStyleLbl="alignNode1" presStyleIdx="7" presStyleCnt="12"/>
      <dgm:spPr/>
      <dgm:t>
        <a:bodyPr/>
        <a:lstStyle/>
        <a:p>
          <a:endParaRPr lang="fr-CA"/>
        </a:p>
      </dgm:t>
    </dgm:pt>
    <dgm:pt modelId="{E2C16796-7B84-4728-978C-7C0FBA5E8C41}" type="pres">
      <dgm:prSet presAssocID="{4E3B7793-D993-4551-A895-42E1ABB40C27}" presName="dotArrow4" presStyleLbl="alignNode1" presStyleIdx="8" presStyleCnt="12"/>
      <dgm:spPr/>
      <dgm:t>
        <a:bodyPr/>
        <a:lstStyle/>
        <a:p>
          <a:endParaRPr lang="fr-CA"/>
        </a:p>
      </dgm:t>
    </dgm:pt>
    <dgm:pt modelId="{2DBF6855-5DA9-4535-91E7-1394531F5DCE}" type="pres">
      <dgm:prSet presAssocID="{4E3B7793-D993-4551-A895-42E1ABB40C27}" presName="dotArrow5" presStyleLbl="alignNode1" presStyleIdx="9" presStyleCnt="12"/>
      <dgm:spPr/>
      <dgm:t>
        <a:bodyPr/>
        <a:lstStyle/>
        <a:p>
          <a:endParaRPr lang="fr-CA"/>
        </a:p>
      </dgm:t>
    </dgm:pt>
    <dgm:pt modelId="{0BD43DFF-CC57-4D68-96F7-E6D945CB4FC8}" type="pres">
      <dgm:prSet presAssocID="{4E3B7793-D993-4551-A895-42E1ABB40C27}" presName="dotArrow6" presStyleLbl="alignNode1" presStyleIdx="10" presStyleCnt="12"/>
      <dgm:spPr/>
      <dgm:t>
        <a:bodyPr/>
        <a:lstStyle/>
        <a:p>
          <a:endParaRPr lang="fr-CA"/>
        </a:p>
      </dgm:t>
    </dgm:pt>
    <dgm:pt modelId="{7996FA45-4817-44D4-BC36-D94C1733B6DC}" type="pres">
      <dgm:prSet presAssocID="{4E3B7793-D993-4551-A895-42E1ABB40C27}" presName="dotArrow7" presStyleLbl="alignNode1" presStyleIdx="11" presStyleCnt="12"/>
      <dgm:spPr/>
      <dgm:t>
        <a:bodyPr/>
        <a:lstStyle/>
        <a:p>
          <a:endParaRPr lang="fr-CA"/>
        </a:p>
      </dgm:t>
    </dgm:pt>
    <dgm:pt modelId="{C1C6959C-681A-4DEC-A644-6A297DBFB1D5}" type="pres">
      <dgm:prSet presAssocID="{5DDE8137-DF39-4B87-A3C1-E56F8C34A762}" presName="parTx1" presStyleLbl="node1" presStyleIdx="0" presStyleCnt="3" custScaleX="145181" custScaleY="112067" custLinFactNeighborX="49359" custLinFactNeighborY="15007"/>
      <dgm:spPr/>
      <dgm:t>
        <a:bodyPr/>
        <a:lstStyle/>
        <a:p>
          <a:endParaRPr lang="fr-CA"/>
        </a:p>
      </dgm:t>
    </dgm:pt>
    <dgm:pt modelId="{43CB1EEE-8BF1-4DED-83BA-228CC9D19701}" type="pres">
      <dgm:prSet presAssocID="{6D805B84-6453-44D2-A2CF-139E7226B604}" presName="picture1" presStyleCnt="0"/>
      <dgm:spPr/>
      <dgm:t>
        <a:bodyPr/>
        <a:lstStyle/>
        <a:p>
          <a:endParaRPr lang="fr-CA"/>
        </a:p>
      </dgm:t>
    </dgm:pt>
    <dgm:pt modelId="{DDCDB9DD-8BCB-47C1-8ACD-B842AFE0124C}" type="pres">
      <dgm:prSet presAssocID="{6D805B84-6453-44D2-A2CF-139E7226B604}" presName="imageRepeatNode" presStyleLbl="fgImgPlace1" presStyleIdx="0" presStyleCnt="3" custLinFactNeighborX="39604" custLinFactNeighborY="44385"/>
      <dgm:spPr/>
      <dgm:t>
        <a:bodyPr/>
        <a:lstStyle/>
        <a:p>
          <a:endParaRPr lang="fr-CA"/>
        </a:p>
      </dgm:t>
    </dgm:pt>
    <dgm:pt modelId="{99B634F2-C29F-4BA9-970E-CC18C352C568}" type="pres">
      <dgm:prSet presAssocID="{E46B01FE-15FF-40CB-B5BA-0D96CB408AD9}" presName="parTx2" presStyleLbl="node1" presStyleIdx="1" presStyleCnt="3" custScaleX="154179" custScaleY="157117" custLinFactNeighborX="27672" custLinFactNeighborY="-42882"/>
      <dgm:spPr/>
      <dgm:t>
        <a:bodyPr/>
        <a:lstStyle/>
        <a:p>
          <a:endParaRPr lang="fr-CA"/>
        </a:p>
      </dgm:t>
    </dgm:pt>
    <dgm:pt modelId="{168742E8-D016-47AC-BF10-4ABC2FCA2FF8}" type="pres">
      <dgm:prSet presAssocID="{3408884E-4859-4237-A407-AECA2FA56C81}" presName="picture2" presStyleCnt="0"/>
      <dgm:spPr/>
      <dgm:t>
        <a:bodyPr/>
        <a:lstStyle/>
        <a:p>
          <a:endParaRPr lang="fr-CA"/>
        </a:p>
      </dgm:t>
    </dgm:pt>
    <dgm:pt modelId="{0A78FBE5-645F-44B4-B870-6E43B8651E4B}" type="pres">
      <dgm:prSet presAssocID="{3408884E-4859-4237-A407-AECA2FA56C81}" presName="imageRepeatNode" presStyleLbl="fgImgPlace1" presStyleIdx="1" presStyleCnt="3"/>
      <dgm:spPr/>
      <dgm:t>
        <a:bodyPr/>
        <a:lstStyle/>
        <a:p>
          <a:endParaRPr lang="fr-CA"/>
        </a:p>
      </dgm:t>
    </dgm:pt>
    <dgm:pt modelId="{66E32FC8-82CB-467A-A9BF-6743822749B0}" type="pres">
      <dgm:prSet presAssocID="{FB6FD7BA-5748-455F-9A7F-640E098E21AE}" presName="parTx3" presStyleLbl="node1" presStyleIdx="2" presStyleCnt="3" custLinFactNeighborX="13001" custLinFactNeighborY="-22720"/>
      <dgm:spPr/>
      <dgm:t>
        <a:bodyPr/>
        <a:lstStyle/>
        <a:p>
          <a:endParaRPr lang="fr-CA"/>
        </a:p>
      </dgm:t>
    </dgm:pt>
    <dgm:pt modelId="{80B329EE-06E1-477D-8228-DAD8D44D04D7}" type="pres">
      <dgm:prSet presAssocID="{21A837FD-DB3B-4B05-8081-2DEDF15402BE}" presName="picture3" presStyleCnt="0"/>
      <dgm:spPr/>
      <dgm:t>
        <a:bodyPr/>
        <a:lstStyle/>
        <a:p>
          <a:endParaRPr lang="fr-CA"/>
        </a:p>
      </dgm:t>
    </dgm:pt>
    <dgm:pt modelId="{B7F679E6-73C4-45D5-9FBB-2D856033703F}" type="pres">
      <dgm:prSet presAssocID="{21A837FD-DB3B-4B05-8081-2DEDF15402BE}" presName="imageRepeatNode" presStyleLbl="fgImgPlace1" presStyleIdx="2" presStyleCnt="3"/>
      <dgm:spPr/>
      <dgm:t>
        <a:bodyPr/>
        <a:lstStyle/>
        <a:p>
          <a:endParaRPr lang="fr-CA"/>
        </a:p>
      </dgm:t>
    </dgm:pt>
  </dgm:ptLst>
  <dgm:cxnLst>
    <dgm:cxn modelId="{4AB72F0A-57BA-48C7-BC80-28855440A452}" srcId="{4E3B7793-D993-4551-A895-42E1ABB40C27}" destId="{5DDE8137-DF39-4B87-A3C1-E56F8C34A762}" srcOrd="0" destOrd="0" parTransId="{E9717243-2F61-42E7-A8CE-A1E37166B538}" sibTransId="{6D805B84-6453-44D2-A2CF-139E7226B604}"/>
    <dgm:cxn modelId="{6581F141-31F5-4C6A-9A13-8B11ED3299EC}" type="presOf" srcId="{6D805B84-6453-44D2-A2CF-139E7226B604}" destId="{DDCDB9DD-8BCB-47C1-8ACD-B842AFE0124C}" srcOrd="0" destOrd="0" presId="urn:microsoft.com/office/officeart/2008/layout/AscendingPictureAccentProcess"/>
    <dgm:cxn modelId="{C759E4B0-7845-4F34-97B8-59C4DD7DFF78}" srcId="{4E3B7793-D993-4551-A895-42E1ABB40C27}" destId="{E46B01FE-15FF-40CB-B5BA-0D96CB408AD9}" srcOrd="1" destOrd="0" parTransId="{32BD364D-772E-44CA-9529-AB85A55786F8}" sibTransId="{3408884E-4859-4237-A407-AECA2FA56C81}"/>
    <dgm:cxn modelId="{987E1367-554D-424A-A24F-B7E41A285F83}" type="presOf" srcId="{5DDE8137-DF39-4B87-A3C1-E56F8C34A762}" destId="{C1C6959C-681A-4DEC-A644-6A297DBFB1D5}" srcOrd="0" destOrd="0" presId="urn:microsoft.com/office/officeart/2008/layout/AscendingPictureAccentProcess"/>
    <dgm:cxn modelId="{51801663-9230-4D80-9E22-EA355EDDA9AA}" type="presOf" srcId="{21A837FD-DB3B-4B05-8081-2DEDF15402BE}" destId="{B7F679E6-73C4-45D5-9FBB-2D856033703F}" srcOrd="0" destOrd="0" presId="urn:microsoft.com/office/officeart/2008/layout/AscendingPictureAccentProcess"/>
    <dgm:cxn modelId="{048AFC8A-556D-472A-B743-46F42BADFA9B}" type="presOf" srcId="{FB6FD7BA-5748-455F-9A7F-640E098E21AE}" destId="{66E32FC8-82CB-467A-A9BF-6743822749B0}" srcOrd="0" destOrd="0" presId="urn:microsoft.com/office/officeart/2008/layout/AscendingPictureAccentProcess"/>
    <dgm:cxn modelId="{CBC14450-B628-4859-B076-7FE40014A435}" srcId="{4E3B7793-D993-4551-A895-42E1ABB40C27}" destId="{FB6FD7BA-5748-455F-9A7F-640E098E21AE}" srcOrd="2" destOrd="0" parTransId="{12F18AE9-E23E-42E1-B7FC-B960B9CCE499}" sibTransId="{21A837FD-DB3B-4B05-8081-2DEDF15402BE}"/>
    <dgm:cxn modelId="{1762A304-8BE7-4C9B-937C-D3645D9606FE}" type="presOf" srcId="{4E3B7793-D993-4551-A895-42E1ABB40C27}" destId="{11F65014-5F81-4314-8C6C-991E711252D9}" srcOrd="0" destOrd="0" presId="urn:microsoft.com/office/officeart/2008/layout/AscendingPictureAccentProcess"/>
    <dgm:cxn modelId="{4897821B-8D6C-4939-A7E5-65F188B2D15F}" type="presOf" srcId="{3408884E-4859-4237-A407-AECA2FA56C81}" destId="{0A78FBE5-645F-44B4-B870-6E43B8651E4B}" srcOrd="0" destOrd="0" presId="urn:microsoft.com/office/officeart/2008/layout/AscendingPictureAccentProcess"/>
    <dgm:cxn modelId="{03D6BA91-891F-411C-9EB6-4531B8B4C86E}" type="presOf" srcId="{E46B01FE-15FF-40CB-B5BA-0D96CB408AD9}" destId="{99B634F2-C29F-4BA9-970E-CC18C352C568}" srcOrd="0" destOrd="0" presId="urn:microsoft.com/office/officeart/2008/layout/AscendingPictureAccentProcess"/>
    <dgm:cxn modelId="{024B9D41-30B3-4B2E-8E97-2A43E1FE569F}" type="presParOf" srcId="{11F65014-5F81-4314-8C6C-991E711252D9}" destId="{10862CB8-8E24-4CB5-9147-7DB33041B8A5}" srcOrd="0" destOrd="0" presId="urn:microsoft.com/office/officeart/2008/layout/AscendingPictureAccentProcess"/>
    <dgm:cxn modelId="{7913F741-3183-4434-91C0-BC01F5EFF9ED}" type="presParOf" srcId="{11F65014-5F81-4314-8C6C-991E711252D9}" destId="{47F7D7C3-C5D7-4FBA-B718-17CC5286D466}" srcOrd="1" destOrd="0" presId="urn:microsoft.com/office/officeart/2008/layout/AscendingPictureAccentProcess"/>
    <dgm:cxn modelId="{99FB1892-545B-468F-ABCC-255863285B7F}" type="presParOf" srcId="{11F65014-5F81-4314-8C6C-991E711252D9}" destId="{583B690D-DFEC-467E-A3AD-00F732A54CAB}" srcOrd="2" destOrd="0" presId="urn:microsoft.com/office/officeart/2008/layout/AscendingPictureAccentProcess"/>
    <dgm:cxn modelId="{32792AB2-BCCF-4ED0-8A08-E2B18728BEAA}" type="presParOf" srcId="{11F65014-5F81-4314-8C6C-991E711252D9}" destId="{1406B2B6-5AD2-4FF8-8799-4BD01ACBE056}" srcOrd="3" destOrd="0" presId="urn:microsoft.com/office/officeart/2008/layout/AscendingPictureAccentProcess"/>
    <dgm:cxn modelId="{A36994AC-36AA-4833-AADF-066A08D78C1A}" type="presParOf" srcId="{11F65014-5F81-4314-8C6C-991E711252D9}" destId="{E4BC2A2F-84F3-42CF-85D7-EFB33498D7AA}" srcOrd="4" destOrd="0" presId="urn:microsoft.com/office/officeart/2008/layout/AscendingPictureAccentProcess"/>
    <dgm:cxn modelId="{41510505-0E45-4838-B2CC-2E5398A0A970}" type="presParOf" srcId="{11F65014-5F81-4314-8C6C-991E711252D9}" destId="{C9941355-37FA-4C72-92DD-4F67FCE0A37A}" srcOrd="5" destOrd="0" presId="urn:microsoft.com/office/officeart/2008/layout/AscendingPictureAccentProcess"/>
    <dgm:cxn modelId="{F7E35789-A69B-49EF-857C-95EC3CFDF940}" type="presParOf" srcId="{11F65014-5F81-4314-8C6C-991E711252D9}" destId="{6BC8688D-D35C-4FB3-97C1-B4F50DC1EAC5}" srcOrd="6" destOrd="0" presId="urn:microsoft.com/office/officeart/2008/layout/AscendingPictureAccentProcess"/>
    <dgm:cxn modelId="{EB2CF39B-9E69-4FA0-833A-99F8FF92588D}" type="presParOf" srcId="{11F65014-5F81-4314-8C6C-991E711252D9}" destId="{08EAF358-D2B5-4FD3-BC94-6F8B1E53DECB}" srcOrd="7" destOrd="0" presId="urn:microsoft.com/office/officeart/2008/layout/AscendingPictureAccentProcess"/>
    <dgm:cxn modelId="{63F22878-E8CE-49E7-AB2D-F519C05BF964}" type="presParOf" srcId="{11F65014-5F81-4314-8C6C-991E711252D9}" destId="{E2C16796-7B84-4728-978C-7C0FBA5E8C41}" srcOrd="8" destOrd="0" presId="urn:microsoft.com/office/officeart/2008/layout/AscendingPictureAccentProcess"/>
    <dgm:cxn modelId="{AEBE33FA-AD42-4AD1-BC7F-2113BE2BB44B}" type="presParOf" srcId="{11F65014-5F81-4314-8C6C-991E711252D9}" destId="{2DBF6855-5DA9-4535-91E7-1394531F5DCE}" srcOrd="9" destOrd="0" presId="urn:microsoft.com/office/officeart/2008/layout/AscendingPictureAccentProcess"/>
    <dgm:cxn modelId="{CB17302B-3CF2-4A33-BF7A-402FD528C1FC}" type="presParOf" srcId="{11F65014-5F81-4314-8C6C-991E711252D9}" destId="{0BD43DFF-CC57-4D68-96F7-E6D945CB4FC8}" srcOrd="10" destOrd="0" presId="urn:microsoft.com/office/officeart/2008/layout/AscendingPictureAccentProcess"/>
    <dgm:cxn modelId="{6B6AE167-3D53-44EA-890D-37A6B82CB970}" type="presParOf" srcId="{11F65014-5F81-4314-8C6C-991E711252D9}" destId="{7996FA45-4817-44D4-BC36-D94C1733B6DC}" srcOrd="11" destOrd="0" presId="urn:microsoft.com/office/officeart/2008/layout/AscendingPictureAccentProcess"/>
    <dgm:cxn modelId="{B20F2BE6-C5A7-4FDB-B195-047493DD842A}" type="presParOf" srcId="{11F65014-5F81-4314-8C6C-991E711252D9}" destId="{C1C6959C-681A-4DEC-A644-6A297DBFB1D5}" srcOrd="12" destOrd="0" presId="urn:microsoft.com/office/officeart/2008/layout/AscendingPictureAccentProcess"/>
    <dgm:cxn modelId="{B654796B-E42C-43A1-8B26-67C0FC29394B}" type="presParOf" srcId="{11F65014-5F81-4314-8C6C-991E711252D9}" destId="{43CB1EEE-8BF1-4DED-83BA-228CC9D19701}" srcOrd="13" destOrd="0" presId="urn:microsoft.com/office/officeart/2008/layout/AscendingPictureAccentProcess"/>
    <dgm:cxn modelId="{D817DC3B-3D73-462F-9B82-CE1A0E315FC0}" type="presParOf" srcId="{43CB1EEE-8BF1-4DED-83BA-228CC9D19701}" destId="{DDCDB9DD-8BCB-47C1-8ACD-B842AFE0124C}" srcOrd="0" destOrd="0" presId="urn:microsoft.com/office/officeart/2008/layout/AscendingPictureAccentProcess"/>
    <dgm:cxn modelId="{96873EEC-F66B-4BBD-BBDA-D272D8CE1996}" type="presParOf" srcId="{11F65014-5F81-4314-8C6C-991E711252D9}" destId="{99B634F2-C29F-4BA9-970E-CC18C352C568}" srcOrd="14" destOrd="0" presId="urn:microsoft.com/office/officeart/2008/layout/AscendingPictureAccentProcess"/>
    <dgm:cxn modelId="{4390B2CA-52B7-4705-99B3-7B7BC0517181}" type="presParOf" srcId="{11F65014-5F81-4314-8C6C-991E711252D9}" destId="{168742E8-D016-47AC-BF10-4ABC2FCA2FF8}" srcOrd="15" destOrd="0" presId="urn:microsoft.com/office/officeart/2008/layout/AscendingPictureAccentProcess"/>
    <dgm:cxn modelId="{A1ECE3F0-3149-4E19-A1EB-F9F02E6FC9CF}" type="presParOf" srcId="{168742E8-D016-47AC-BF10-4ABC2FCA2FF8}" destId="{0A78FBE5-645F-44B4-B870-6E43B8651E4B}" srcOrd="0" destOrd="0" presId="urn:microsoft.com/office/officeart/2008/layout/AscendingPictureAccentProcess"/>
    <dgm:cxn modelId="{906AA593-159E-403D-ABC6-C8387121DADC}" type="presParOf" srcId="{11F65014-5F81-4314-8C6C-991E711252D9}" destId="{66E32FC8-82CB-467A-A9BF-6743822749B0}" srcOrd="16" destOrd="0" presId="urn:microsoft.com/office/officeart/2008/layout/AscendingPictureAccentProcess"/>
    <dgm:cxn modelId="{7C0CAB3B-799D-4B9E-85AE-EDF2BAADE6F6}" type="presParOf" srcId="{11F65014-5F81-4314-8C6C-991E711252D9}" destId="{80B329EE-06E1-477D-8228-DAD8D44D04D7}" srcOrd="17" destOrd="0" presId="urn:microsoft.com/office/officeart/2008/layout/AscendingPictureAccentProcess"/>
    <dgm:cxn modelId="{20808B7D-78D5-4B66-A33A-E6090D589508}" type="presParOf" srcId="{80B329EE-06E1-477D-8228-DAD8D44D04D7}" destId="{B7F679E6-73C4-45D5-9FBB-2D856033703F}" srcOrd="0" destOrd="0" presId="urn:microsoft.com/office/officeart/2008/layout/AscendingPictureAccentProcess"/>
  </dgm:cxnLst>
  <dgm:bg/>
  <dgm:whole/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0F89779-5851-47EE-99DF-9B882B5CACF1}" type="doc">
      <dgm:prSet loTypeId="urn:microsoft.com/office/officeart/2005/8/layout/vList4" loCatId="list" qsTypeId="urn:microsoft.com/office/officeart/2005/8/quickstyle/3d5" qsCatId="3D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7DB1A3DA-BC80-4C00-9766-76392EBB0E3A}">
      <dgm:prSet phldrT="[Texte]" custT="1"/>
      <dgm:spPr/>
      <dgm:t>
        <a:bodyPr/>
        <a:lstStyle/>
        <a:p>
          <a:r>
            <a:rPr lang="fr-FR" sz="2400" b="1" dirty="0" smtClean="0">
              <a:solidFill>
                <a:schemeClr val="accent6">
                  <a:lumMod val="50000"/>
                </a:schemeClr>
              </a:solidFill>
              <a:latin typeface="MV Boli" panose="02000500030200090000" pitchFamily="2" charset="0"/>
              <a:cs typeface="MV Boli" panose="02000500030200090000" pitchFamily="2" charset="0"/>
            </a:rPr>
            <a:t>Calcul des DAS employeur d’un groupe d’employés</a:t>
          </a:r>
          <a:endParaRPr lang="fr-FR" sz="2400" b="1" dirty="0">
            <a:solidFill>
              <a:schemeClr val="accent6">
                <a:lumMod val="50000"/>
              </a:schemeClr>
            </a:solidFill>
            <a:latin typeface="MV Boli" panose="02000500030200090000" pitchFamily="2" charset="0"/>
            <a:cs typeface="MV Boli" panose="02000500030200090000" pitchFamily="2" charset="0"/>
          </a:endParaRPr>
        </a:p>
      </dgm:t>
    </dgm:pt>
    <dgm:pt modelId="{3D25E845-F7EF-4FA3-9D8A-56253A2218F4}" type="parTrans" cxnId="{0A69AFF1-754B-4D0D-BED3-AE5A4A55989C}">
      <dgm:prSet/>
      <dgm:spPr/>
      <dgm:t>
        <a:bodyPr/>
        <a:lstStyle/>
        <a:p>
          <a:endParaRPr lang="fr-FR"/>
        </a:p>
      </dgm:t>
    </dgm:pt>
    <dgm:pt modelId="{935C5F90-86C4-4D91-BFB4-1106A50E7FB1}" type="sibTrans" cxnId="{0A69AFF1-754B-4D0D-BED3-AE5A4A55989C}">
      <dgm:prSet/>
      <dgm:spPr/>
      <dgm:t>
        <a:bodyPr/>
        <a:lstStyle/>
        <a:p>
          <a:endParaRPr lang="fr-FR"/>
        </a:p>
      </dgm:t>
    </dgm:pt>
    <dgm:pt modelId="{8D97380C-D2EE-46B5-9EB0-81690463013E}">
      <dgm:prSet custT="1"/>
      <dgm:spPr/>
      <dgm:t>
        <a:bodyPr/>
        <a:lstStyle/>
        <a:p>
          <a:r>
            <a:rPr lang="fr-FR" sz="2400" b="1" dirty="0" smtClean="0">
              <a:solidFill>
                <a:schemeClr val="accent6">
                  <a:lumMod val="50000"/>
                </a:schemeClr>
              </a:solidFill>
              <a:latin typeface="MV Boli" panose="02000500030200090000" pitchFamily="2" charset="0"/>
              <a:cs typeface="MV Boli" panose="02000500030200090000" pitchFamily="2" charset="0"/>
            </a:rPr>
            <a:t>Formulaire de demande de remboursements</a:t>
          </a:r>
          <a:endParaRPr lang="fr-FR" sz="2400" b="1" dirty="0">
            <a:solidFill>
              <a:schemeClr val="accent6">
                <a:lumMod val="50000"/>
              </a:schemeClr>
            </a:solidFill>
            <a:latin typeface="MV Boli" panose="02000500030200090000" pitchFamily="2" charset="0"/>
            <a:cs typeface="MV Boli" panose="02000500030200090000" pitchFamily="2" charset="0"/>
          </a:endParaRPr>
        </a:p>
      </dgm:t>
    </dgm:pt>
    <dgm:pt modelId="{8F52CE93-42E5-4F91-AEA5-2B0A0EBBFEED}" type="parTrans" cxnId="{A903DAEB-0E40-4BC2-A5E5-94577F03C3DA}">
      <dgm:prSet/>
      <dgm:spPr/>
      <dgm:t>
        <a:bodyPr/>
        <a:lstStyle/>
        <a:p>
          <a:endParaRPr lang="fr-FR"/>
        </a:p>
      </dgm:t>
    </dgm:pt>
    <dgm:pt modelId="{50B01FED-2EE2-4A57-90ED-CC3096862A2F}" type="sibTrans" cxnId="{A903DAEB-0E40-4BC2-A5E5-94577F03C3DA}">
      <dgm:prSet/>
      <dgm:spPr/>
      <dgm:t>
        <a:bodyPr/>
        <a:lstStyle/>
        <a:p>
          <a:endParaRPr lang="fr-FR"/>
        </a:p>
      </dgm:t>
    </dgm:pt>
    <dgm:pt modelId="{DEDFE40F-B3E3-4A9F-A250-506B3F71C635}">
      <dgm:prSet custT="1"/>
      <dgm:spPr/>
      <dgm:t>
        <a:bodyPr/>
        <a:lstStyle/>
        <a:p>
          <a:r>
            <a:rPr lang="fr-FR" sz="2400" b="1" dirty="0" smtClean="0">
              <a:solidFill>
                <a:schemeClr val="accent6">
                  <a:lumMod val="50000"/>
                </a:schemeClr>
              </a:solidFill>
              <a:latin typeface="MV Boli" panose="02000500030200090000" pitchFamily="2" charset="0"/>
              <a:cs typeface="MV Boli" panose="02000500030200090000" pitchFamily="2" charset="0"/>
            </a:rPr>
            <a:t>Formulaire de petite caisse simplifiée</a:t>
          </a:r>
          <a:endParaRPr lang="fr-FR" sz="2400" b="1" dirty="0">
            <a:solidFill>
              <a:schemeClr val="accent6">
                <a:lumMod val="50000"/>
              </a:schemeClr>
            </a:solidFill>
            <a:latin typeface="MV Boli" panose="02000500030200090000" pitchFamily="2" charset="0"/>
            <a:cs typeface="MV Boli" panose="02000500030200090000" pitchFamily="2" charset="0"/>
          </a:endParaRPr>
        </a:p>
      </dgm:t>
    </dgm:pt>
    <dgm:pt modelId="{9CCDFF1C-EE9C-4A4B-873F-7C7186A84377}" type="parTrans" cxnId="{BFA5814E-98ED-4D2C-AD64-1E3E0AA39D58}">
      <dgm:prSet/>
      <dgm:spPr/>
      <dgm:t>
        <a:bodyPr/>
        <a:lstStyle/>
        <a:p>
          <a:endParaRPr lang="fr-FR"/>
        </a:p>
      </dgm:t>
    </dgm:pt>
    <dgm:pt modelId="{40F77C52-EC81-4688-9EE3-C54E0A2717BE}" type="sibTrans" cxnId="{BFA5814E-98ED-4D2C-AD64-1E3E0AA39D58}">
      <dgm:prSet/>
      <dgm:spPr/>
      <dgm:t>
        <a:bodyPr/>
        <a:lstStyle/>
        <a:p>
          <a:endParaRPr lang="fr-FR"/>
        </a:p>
      </dgm:t>
    </dgm:pt>
    <dgm:pt modelId="{8C0E0718-4762-4606-9869-5DBD714C1D72}">
      <dgm:prSet phldrT="[Texte]" custT="1"/>
      <dgm:spPr/>
      <dgm:t>
        <a:bodyPr/>
        <a:lstStyle/>
        <a:p>
          <a:r>
            <a:rPr lang="fr-FR" sz="2400" b="1" dirty="0" smtClean="0">
              <a:solidFill>
                <a:schemeClr val="accent6">
                  <a:lumMod val="50000"/>
                </a:schemeClr>
              </a:solidFill>
              <a:latin typeface="MV Boli" panose="02000500030200090000" pitchFamily="2" charset="0"/>
              <a:cs typeface="MV Boli" panose="02000500030200090000" pitchFamily="2" charset="0"/>
            </a:rPr>
            <a:t>Feuille de temps</a:t>
          </a:r>
          <a:endParaRPr lang="fr-FR" sz="2400" b="1" dirty="0">
            <a:solidFill>
              <a:schemeClr val="accent6">
                <a:lumMod val="50000"/>
              </a:schemeClr>
            </a:solidFill>
            <a:latin typeface="MV Boli" panose="02000500030200090000" pitchFamily="2" charset="0"/>
            <a:cs typeface="MV Boli" panose="02000500030200090000" pitchFamily="2" charset="0"/>
          </a:endParaRPr>
        </a:p>
      </dgm:t>
    </dgm:pt>
    <dgm:pt modelId="{9FC85140-11AB-4926-86F6-130F6A36FE76}" type="sibTrans" cxnId="{0DAD63A1-0110-4E6C-914B-9E547535A6CC}">
      <dgm:prSet/>
      <dgm:spPr/>
      <dgm:t>
        <a:bodyPr/>
        <a:lstStyle/>
        <a:p>
          <a:endParaRPr lang="fr-FR"/>
        </a:p>
      </dgm:t>
    </dgm:pt>
    <dgm:pt modelId="{5C689742-09A1-4FE1-ADE4-113D8FA73964}" type="parTrans" cxnId="{0DAD63A1-0110-4E6C-914B-9E547535A6CC}">
      <dgm:prSet/>
      <dgm:spPr/>
      <dgm:t>
        <a:bodyPr/>
        <a:lstStyle/>
        <a:p>
          <a:endParaRPr lang="fr-FR"/>
        </a:p>
      </dgm:t>
    </dgm:pt>
    <dgm:pt modelId="{9AEB2F23-3D2D-46DD-859B-4EAE73623F37}">
      <dgm:prSet phldrT="[Texte]" custT="1"/>
      <dgm:spPr/>
      <dgm:t>
        <a:bodyPr/>
        <a:lstStyle/>
        <a:p>
          <a:r>
            <a:rPr lang="fr-FR" sz="2400" b="1" dirty="0" smtClean="0">
              <a:solidFill>
                <a:schemeClr val="accent6">
                  <a:lumMod val="50000"/>
                </a:schemeClr>
              </a:solidFill>
              <a:latin typeface="MV Boli" panose="02000500030200090000" pitchFamily="2" charset="0"/>
              <a:cs typeface="MV Boli" panose="02000500030200090000" pitchFamily="2" charset="0"/>
            </a:rPr>
            <a:t>Calcul des DAS employeur d’un employé</a:t>
          </a:r>
          <a:endParaRPr lang="fr-FR" sz="2400" b="1" dirty="0">
            <a:solidFill>
              <a:schemeClr val="accent6">
                <a:lumMod val="50000"/>
              </a:schemeClr>
            </a:solidFill>
            <a:latin typeface="MV Boli" panose="02000500030200090000" pitchFamily="2" charset="0"/>
            <a:cs typeface="MV Boli" panose="02000500030200090000" pitchFamily="2" charset="0"/>
          </a:endParaRPr>
        </a:p>
      </dgm:t>
    </dgm:pt>
    <dgm:pt modelId="{72A7CD90-B5E0-488B-9994-6234B31C22D9}" type="sibTrans" cxnId="{58D9FDB1-7904-42FF-9253-658090C4056B}">
      <dgm:prSet/>
      <dgm:spPr/>
      <dgm:t>
        <a:bodyPr/>
        <a:lstStyle/>
        <a:p>
          <a:endParaRPr lang="fr-FR"/>
        </a:p>
      </dgm:t>
    </dgm:pt>
    <dgm:pt modelId="{7D07A304-0B85-4C08-BB3E-5CB7B243AD67}" type="parTrans" cxnId="{58D9FDB1-7904-42FF-9253-658090C4056B}">
      <dgm:prSet/>
      <dgm:spPr/>
      <dgm:t>
        <a:bodyPr/>
        <a:lstStyle/>
        <a:p>
          <a:endParaRPr lang="fr-FR"/>
        </a:p>
      </dgm:t>
    </dgm:pt>
    <dgm:pt modelId="{DADC0E97-E4CF-4892-9FF9-6E61B90B4A40}" type="pres">
      <dgm:prSet presAssocID="{90F89779-5851-47EE-99DF-9B882B5CACF1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429341F-A377-4CFD-91DA-6A496A2B6F79}" type="pres">
      <dgm:prSet presAssocID="{9AEB2F23-3D2D-46DD-859B-4EAE73623F37}" presName="comp" presStyleCnt="0"/>
      <dgm:spPr/>
    </dgm:pt>
    <dgm:pt modelId="{4AEF4286-3DFC-440E-962E-1253C75196E7}" type="pres">
      <dgm:prSet presAssocID="{9AEB2F23-3D2D-46DD-859B-4EAE73623F37}" presName="box" presStyleLbl="node1" presStyleIdx="0" presStyleCnt="5" custLinFactNeighborX="-1092" custLinFactNeighborY="6924"/>
      <dgm:spPr/>
      <dgm:t>
        <a:bodyPr/>
        <a:lstStyle/>
        <a:p>
          <a:endParaRPr lang="fr-FR"/>
        </a:p>
      </dgm:t>
    </dgm:pt>
    <dgm:pt modelId="{8C067E6F-0334-4EA3-9E1E-D88F7D1D7811}" type="pres">
      <dgm:prSet presAssocID="{9AEB2F23-3D2D-46DD-859B-4EAE73623F37}" presName="img" presStyleLbl="fgImgPlace1" presStyleIdx="0" presStyleCnt="5" custLinFactNeighborX="1936" custLinFactNeighborY="-169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3000" b="-53000"/>
          </a:stretch>
        </a:blipFill>
      </dgm:spPr>
      <dgm:t>
        <a:bodyPr/>
        <a:lstStyle/>
        <a:p>
          <a:endParaRPr lang="fr-FR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2" action="ppaction://hlinkfile"/>
          </dgm14:cNvPr>
        </a:ext>
      </dgm:extLst>
    </dgm:pt>
    <dgm:pt modelId="{9271985A-070B-470F-AB51-4982BB476987}" type="pres">
      <dgm:prSet presAssocID="{9AEB2F23-3D2D-46DD-859B-4EAE73623F37}" presName="text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74622A0-837F-4089-996F-80CB5A825E65}" type="pres">
      <dgm:prSet presAssocID="{72A7CD90-B5E0-488B-9994-6234B31C22D9}" presName="spacer" presStyleCnt="0"/>
      <dgm:spPr/>
    </dgm:pt>
    <dgm:pt modelId="{E04E34C8-FE0C-4BCE-9F05-A377506912EF}" type="pres">
      <dgm:prSet presAssocID="{7DB1A3DA-BC80-4C00-9766-76392EBB0E3A}" presName="comp" presStyleCnt="0"/>
      <dgm:spPr/>
    </dgm:pt>
    <dgm:pt modelId="{F08B0B20-E2E3-41BF-8037-43914FD080A7}" type="pres">
      <dgm:prSet presAssocID="{7DB1A3DA-BC80-4C00-9766-76392EBB0E3A}" presName="box" presStyleLbl="node1" presStyleIdx="1" presStyleCnt="5"/>
      <dgm:spPr/>
      <dgm:t>
        <a:bodyPr/>
        <a:lstStyle/>
        <a:p>
          <a:endParaRPr lang="fr-FR"/>
        </a:p>
      </dgm:t>
    </dgm:pt>
    <dgm:pt modelId="{E04E4608-B4C9-4413-903A-55E9EE0330CF}" type="pres">
      <dgm:prSet presAssocID="{7DB1A3DA-BC80-4C00-9766-76392EBB0E3A}" presName="img" presStyleLbl="fgImgPlace1" presStyleIdx="1" presStyleCnt="5" custLinFactNeighborX="1936" custLinFactNeighborY="-6299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4000" b="-64000"/>
          </a:stretch>
        </a:blipFill>
      </dgm:spPr>
      <dgm:t>
        <a:bodyPr/>
        <a:lstStyle/>
        <a:p>
          <a:endParaRPr lang="fr-FR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4" action="ppaction://hlinkfile"/>
          </dgm14:cNvPr>
        </a:ext>
      </dgm:extLst>
    </dgm:pt>
    <dgm:pt modelId="{8915FA4D-2CA9-484D-B62A-8D3583E61C3D}" type="pres">
      <dgm:prSet presAssocID="{7DB1A3DA-BC80-4C00-9766-76392EBB0E3A}" presName="text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6EC24C2-DD9A-4F02-9A46-FB5F736EBECD}" type="pres">
      <dgm:prSet presAssocID="{935C5F90-86C4-4D91-BFB4-1106A50E7FB1}" presName="spacer" presStyleCnt="0"/>
      <dgm:spPr/>
    </dgm:pt>
    <dgm:pt modelId="{92AA1684-0655-4B81-A762-419B36A24F34}" type="pres">
      <dgm:prSet presAssocID="{8C0E0718-4762-4606-9869-5DBD714C1D72}" presName="comp" presStyleCnt="0"/>
      <dgm:spPr/>
    </dgm:pt>
    <dgm:pt modelId="{60A9C754-1731-4EE1-913C-923DA670C8EB}" type="pres">
      <dgm:prSet presAssocID="{8C0E0718-4762-4606-9869-5DBD714C1D72}" presName="box" presStyleLbl="node1" presStyleIdx="2" presStyleCnt="5"/>
      <dgm:spPr/>
      <dgm:t>
        <a:bodyPr/>
        <a:lstStyle/>
        <a:p>
          <a:endParaRPr lang="fr-FR"/>
        </a:p>
      </dgm:t>
    </dgm:pt>
    <dgm:pt modelId="{7294E70E-8AE7-4B53-B32A-A038222887EC}" type="pres">
      <dgm:prSet presAssocID="{8C0E0718-4762-4606-9869-5DBD714C1D72}" presName="img" presStyleLbl="fgImgPlace1" presStyleIdx="2" presStyleCnt="5" custLinFactNeighborX="1936" custLinFactNeighborY="-626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30000" b="-130000"/>
          </a:stretch>
        </a:blipFill>
      </dgm:spPr>
      <dgm:t>
        <a:bodyPr/>
        <a:lstStyle/>
        <a:p>
          <a:endParaRPr lang="fr-FR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6" action="ppaction://hlinkfile"/>
          </dgm14:cNvPr>
        </a:ext>
      </dgm:extLst>
    </dgm:pt>
    <dgm:pt modelId="{3D0C9FE8-C334-4EF9-B076-AE7743340E4C}" type="pres">
      <dgm:prSet presAssocID="{8C0E0718-4762-4606-9869-5DBD714C1D72}" presName="text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8C29DE5-FA51-49AD-95CA-5112543692AD}" type="pres">
      <dgm:prSet presAssocID="{9FC85140-11AB-4926-86F6-130F6A36FE76}" presName="spacer" presStyleCnt="0"/>
      <dgm:spPr/>
    </dgm:pt>
    <dgm:pt modelId="{0A6F7EEB-6828-4E75-9D95-FA582450C042}" type="pres">
      <dgm:prSet presAssocID="{8D97380C-D2EE-46B5-9EB0-81690463013E}" presName="comp" presStyleCnt="0"/>
      <dgm:spPr/>
    </dgm:pt>
    <dgm:pt modelId="{ECA5395B-B373-40DA-9C13-4B99B02689D6}" type="pres">
      <dgm:prSet presAssocID="{8D97380C-D2EE-46B5-9EB0-81690463013E}" presName="box" presStyleLbl="node1" presStyleIdx="3" presStyleCnt="5"/>
      <dgm:spPr/>
      <dgm:t>
        <a:bodyPr/>
        <a:lstStyle/>
        <a:p>
          <a:endParaRPr lang="fr-FR"/>
        </a:p>
      </dgm:t>
    </dgm:pt>
    <dgm:pt modelId="{14B42F1A-7517-4C3B-A531-13C4D7E694FF}" type="pres">
      <dgm:prSet presAssocID="{8D97380C-D2EE-46B5-9EB0-81690463013E}" presName="img" presStyleLbl="fgImgPlace1" presStyleIdx="3" presStyleCnt="5" custLinFactNeighborX="1936" custLinFactNeighborY="-6232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79000" b="-79000"/>
          </a:stretch>
        </a:blipFill>
      </dgm:spPr>
      <dgm:t>
        <a:bodyPr/>
        <a:lstStyle/>
        <a:p>
          <a:endParaRPr lang="fr-FR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8" action="ppaction://hlinkfile"/>
          </dgm14:cNvPr>
        </a:ext>
      </dgm:extLst>
    </dgm:pt>
    <dgm:pt modelId="{808FCB9F-A5E1-46F4-A640-2B61CC3436EB}" type="pres">
      <dgm:prSet presAssocID="{8D97380C-D2EE-46B5-9EB0-81690463013E}" presName="text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FAF5C20-7898-46F4-B26D-9BF436F5D0EA}" type="pres">
      <dgm:prSet presAssocID="{50B01FED-2EE2-4A57-90ED-CC3096862A2F}" presName="spacer" presStyleCnt="0"/>
      <dgm:spPr/>
    </dgm:pt>
    <dgm:pt modelId="{17BA6306-EBB2-4902-AE1D-6D93B9F3381E}" type="pres">
      <dgm:prSet presAssocID="{DEDFE40F-B3E3-4A9F-A250-506B3F71C635}" presName="comp" presStyleCnt="0"/>
      <dgm:spPr/>
    </dgm:pt>
    <dgm:pt modelId="{BD9B9068-1013-4249-A5ED-FF0287F885C9}" type="pres">
      <dgm:prSet presAssocID="{DEDFE40F-B3E3-4A9F-A250-506B3F71C635}" presName="box" presStyleLbl="node1" presStyleIdx="4" presStyleCnt="5"/>
      <dgm:spPr/>
      <dgm:t>
        <a:bodyPr/>
        <a:lstStyle/>
        <a:p>
          <a:endParaRPr lang="fr-FR"/>
        </a:p>
      </dgm:t>
    </dgm:pt>
    <dgm:pt modelId="{5586AFB5-4776-4514-B8C3-760A7B2124BE}" type="pres">
      <dgm:prSet presAssocID="{DEDFE40F-B3E3-4A9F-A250-506B3F71C635}" presName="img" presStyleLbl="fgImgPlace1" presStyleIdx="4" presStyleCnt="5" custLinFactNeighborX="1936" custLinFactNeighborY="-6198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97000" b="-97000"/>
          </a:stretch>
        </a:blipFill>
      </dgm:spPr>
      <dgm:t>
        <a:bodyPr/>
        <a:lstStyle/>
        <a:p>
          <a:endParaRPr lang="fr-FR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0" action="ppaction://hlinkfile"/>
          </dgm14:cNvPr>
        </a:ext>
      </dgm:extLst>
    </dgm:pt>
    <dgm:pt modelId="{8D19FC2C-052A-4B30-9001-7079E771E33D}" type="pres">
      <dgm:prSet presAssocID="{DEDFE40F-B3E3-4A9F-A250-506B3F71C635}" presName="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7E0403D-70A8-4E4E-936D-959DA1217BC8}" type="presOf" srcId="{8D97380C-D2EE-46B5-9EB0-81690463013E}" destId="{808FCB9F-A5E1-46F4-A640-2B61CC3436EB}" srcOrd="1" destOrd="0" presId="urn:microsoft.com/office/officeart/2005/8/layout/vList4"/>
    <dgm:cxn modelId="{0DAD63A1-0110-4E6C-914B-9E547535A6CC}" srcId="{90F89779-5851-47EE-99DF-9B882B5CACF1}" destId="{8C0E0718-4762-4606-9869-5DBD714C1D72}" srcOrd="2" destOrd="0" parTransId="{5C689742-09A1-4FE1-ADE4-113D8FA73964}" sibTransId="{9FC85140-11AB-4926-86F6-130F6A36FE76}"/>
    <dgm:cxn modelId="{BFA5814E-98ED-4D2C-AD64-1E3E0AA39D58}" srcId="{90F89779-5851-47EE-99DF-9B882B5CACF1}" destId="{DEDFE40F-B3E3-4A9F-A250-506B3F71C635}" srcOrd="4" destOrd="0" parTransId="{9CCDFF1C-EE9C-4A4B-873F-7C7186A84377}" sibTransId="{40F77C52-EC81-4688-9EE3-C54E0A2717BE}"/>
    <dgm:cxn modelId="{DF657736-0F4B-4B32-99B9-1AB2A819E9CF}" type="presOf" srcId="{8D97380C-D2EE-46B5-9EB0-81690463013E}" destId="{ECA5395B-B373-40DA-9C13-4B99B02689D6}" srcOrd="0" destOrd="0" presId="urn:microsoft.com/office/officeart/2005/8/layout/vList4"/>
    <dgm:cxn modelId="{34F3259A-C64B-484A-A620-575220961BDF}" type="presOf" srcId="{DEDFE40F-B3E3-4A9F-A250-506B3F71C635}" destId="{8D19FC2C-052A-4B30-9001-7079E771E33D}" srcOrd="1" destOrd="0" presId="urn:microsoft.com/office/officeart/2005/8/layout/vList4"/>
    <dgm:cxn modelId="{E61112D1-5601-40DA-AC90-C1CB1C5F08C3}" type="presOf" srcId="{9AEB2F23-3D2D-46DD-859B-4EAE73623F37}" destId="{4AEF4286-3DFC-440E-962E-1253C75196E7}" srcOrd="0" destOrd="0" presId="urn:microsoft.com/office/officeart/2005/8/layout/vList4"/>
    <dgm:cxn modelId="{CCCA1F6E-57A2-4A27-872D-829F2BA72CC7}" type="presOf" srcId="{8C0E0718-4762-4606-9869-5DBD714C1D72}" destId="{60A9C754-1731-4EE1-913C-923DA670C8EB}" srcOrd="0" destOrd="0" presId="urn:microsoft.com/office/officeart/2005/8/layout/vList4"/>
    <dgm:cxn modelId="{A903DAEB-0E40-4BC2-A5E5-94577F03C3DA}" srcId="{90F89779-5851-47EE-99DF-9B882B5CACF1}" destId="{8D97380C-D2EE-46B5-9EB0-81690463013E}" srcOrd="3" destOrd="0" parTransId="{8F52CE93-42E5-4F91-AEA5-2B0A0EBBFEED}" sibTransId="{50B01FED-2EE2-4A57-90ED-CC3096862A2F}"/>
    <dgm:cxn modelId="{B4F95024-52C7-4B1E-98E0-53D69F358540}" type="presOf" srcId="{7DB1A3DA-BC80-4C00-9766-76392EBB0E3A}" destId="{8915FA4D-2CA9-484D-B62A-8D3583E61C3D}" srcOrd="1" destOrd="0" presId="urn:microsoft.com/office/officeart/2005/8/layout/vList4"/>
    <dgm:cxn modelId="{1E6C6F10-76E4-4FD6-BFCC-CC350E8F41F4}" type="presOf" srcId="{9AEB2F23-3D2D-46DD-859B-4EAE73623F37}" destId="{9271985A-070B-470F-AB51-4982BB476987}" srcOrd="1" destOrd="0" presId="urn:microsoft.com/office/officeart/2005/8/layout/vList4"/>
    <dgm:cxn modelId="{BAE6742F-161D-485E-A798-EFE7073B01D9}" type="presOf" srcId="{7DB1A3DA-BC80-4C00-9766-76392EBB0E3A}" destId="{F08B0B20-E2E3-41BF-8037-43914FD080A7}" srcOrd="0" destOrd="0" presId="urn:microsoft.com/office/officeart/2005/8/layout/vList4"/>
    <dgm:cxn modelId="{AE43C709-76EB-474F-99F8-891E4532BF12}" type="presOf" srcId="{8C0E0718-4762-4606-9869-5DBD714C1D72}" destId="{3D0C9FE8-C334-4EF9-B076-AE7743340E4C}" srcOrd="1" destOrd="0" presId="urn:microsoft.com/office/officeart/2005/8/layout/vList4"/>
    <dgm:cxn modelId="{163909C8-1EAA-4219-AF26-93303EECC36B}" type="presOf" srcId="{90F89779-5851-47EE-99DF-9B882B5CACF1}" destId="{DADC0E97-E4CF-4892-9FF9-6E61B90B4A40}" srcOrd="0" destOrd="0" presId="urn:microsoft.com/office/officeart/2005/8/layout/vList4"/>
    <dgm:cxn modelId="{C79323C0-E541-4688-944A-82E5DC2E8C88}" type="presOf" srcId="{DEDFE40F-B3E3-4A9F-A250-506B3F71C635}" destId="{BD9B9068-1013-4249-A5ED-FF0287F885C9}" srcOrd="0" destOrd="0" presId="urn:microsoft.com/office/officeart/2005/8/layout/vList4"/>
    <dgm:cxn modelId="{58D9FDB1-7904-42FF-9253-658090C4056B}" srcId="{90F89779-5851-47EE-99DF-9B882B5CACF1}" destId="{9AEB2F23-3D2D-46DD-859B-4EAE73623F37}" srcOrd="0" destOrd="0" parTransId="{7D07A304-0B85-4C08-BB3E-5CB7B243AD67}" sibTransId="{72A7CD90-B5E0-488B-9994-6234B31C22D9}"/>
    <dgm:cxn modelId="{0A69AFF1-754B-4D0D-BED3-AE5A4A55989C}" srcId="{90F89779-5851-47EE-99DF-9B882B5CACF1}" destId="{7DB1A3DA-BC80-4C00-9766-76392EBB0E3A}" srcOrd="1" destOrd="0" parTransId="{3D25E845-F7EF-4FA3-9D8A-56253A2218F4}" sibTransId="{935C5F90-86C4-4D91-BFB4-1106A50E7FB1}"/>
    <dgm:cxn modelId="{2F5D57B0-143D-49A5-BE38-B1735EE84BEC}" type="presParOf" srcId="{DADC0E97-E4CF-4892-9FF9-6E61B90B4A40}" destId="{2429341F-A377-4CFD-91DA-6A496A2B6F79}" srcOrd="0" destOrd="0" presId="urn:microsoft.com/office/officeart/2005/8/layout/vList4"/>
    <dgm:cxn modelId="{6D86F33D-1BB8-48EA-A4DA-F278BD0D7BA1}" type="presParOf" srcId="{2429341F-A377-4CFD-91DA-6A496A2B6F79}" destId="{4AEF4286-3DFC-440E-962E-1253C75196E7}" srcOrd="0" destOrd="0" presId="urn:microsoft.com/office/officeart/2005/8/layout/vList4"/>
    <dgm:cxn modelId="{94320071-557E-479D-944A-CEEF0A54C3A2}" type="presParOf" srcId="{2429341F-A377-4CFD-91DA-6A496A2B6F79}" destId="{8C067E6F-0334-4EA3-9E1E-D88F7D1D7811}" srcOrd="1" destOrd="0" presId="urn:microsoft.com/office/officeart/2005/8/layout/vList4"/>
    <dgm:cxn modelId="{7CD75D30-8D8E-4957-A50E-FDE12D510612}" type="presParOf" srcId="{2429341F-A377-4CFD-91DA-6A496A2B6F79}" destId="{9271985A-070B-470F-AB51-4982BB476987}" srcOrd="2" destOrd="0" presId="urn:microsoft.com/office/officeart/2005/8/layout/vList4"/>
    <dgm:cxn modelId="{9B9FC63E-0066-4865-8950-D0E4B6570523}" type="presParOf" srcId="{DADC0E97-E4CF-4892-9FF9-6E61B90B4A40}" destId="{A74622A0-837F-4089-996F-80CB5A825E65}" srcOrd="1" destOrd="0" presId="urn:microsoft.com/office/officeart/2005/8/layout/vList4"/>
    <dgm:cxn modelId="{B8AD2939-D480-4E49-9CC1-9F42EBE20E43}" type="presParOf" srcId="{DADC0E97-E4CF-4892-9FF9-6E61B90B4A40}" destId="{E04E34C8-FE0C-4BCE-9F05-A377506912EF}" srcOrd="2" destOrd="0" presId="urn:microsoft.com/office/officeart/2005/8/layout/vList4"/>
    <dgm:cxn modelId="{0D519B20-B2AB-43C9-BD4D-855B58A3DD8F}" type="presParOf" srcId="{E04E34C8-FE0C-4BCE-9F05-A377506912EF}" destId="{F08B0B20-E2E3-41BF-8037-43914FD080A7}" srcOrd="0" destOrd="0" presId="urn:microsoft.com/office/officeart/2005/8/layout/vList4"/>
    <dgm:cxn modelId="{FB63F6ED-DE0B-4384-90F7-57C0CB2B90E1}" type="presParOf" srcId="{E04E34C8-FE0C-4BCE-9F05-A377506912EF}" destId="{E04E4608-B4C9-4413-903A-55E9EE0330CF}" srcOrd="1" destOrd="0" presId="urn:microsoft.com/office/officeart/2005/8/layout/vList4"/>
    <dgm:cxn modelId="{F3327A42-D6D0-4EA3-8360-9D9C129C1855}" type="presParOf" srcId="{E04E34C8-FE0C-4BCE-9F05-A377506912EF}" destId="{8915FA4D-2CA9-484D-B62A-8D3583E61C3D}" srcOrd="2" destOrd="0" presId="urn:microsoft.com/office/officeart/2005/8/layout/vList4"/>
    <dgm:cxn modelId="{C3FFE52A-0045-421B-B6C1-66A3FD465701}" type="presParOf" srcId="{DADC0E97-E4CF-4892-9FF9-6E61B90B4A40}" destId="{16EC24C2-DD9A-4F02-9A46-FB5F736EBECD}" srcOrd="3" destOrd="0" presId="urn:microsoft.com/office/officeart/2005/8/layout/vList4"/>
    <dgm:cxn modelId="{8C5E0505-AAB6-4B79-BF45-E2BF5DEAB2B3}" type="presParOf" srcId="{DADC0E97-E4CF-4892-9FF9-6E61B90B4A40}" destId="{92AA1684-0655-4B81-A762-419B36A24F34}" srcOrd="4" destOrd="0" presId="urn:microsoft.com/office/officeart/2005/8/layout/vList4"/>
    <dgm:cxn modelId="{3A3003C6-7B89-4183-9F7E-7EFCFE5891D4}" type="presParOf" srcId="{92AA1684-0655-4B81-A762-419B36A24F34}" destId="{60A9C754-1731-4EE1-913C-923DA670C8EB}" srcOrd="0" destOrd="0" presId="urn:microsoft.com/office/officeart/2005/8/layout/vList4"/>
    <dgm:cxn modelId="{8B744E98-7A71-48F9-9829-CFF0B630DEC3}" type="presParOf" srcId="{92AA1684-0655-4B81-A762-419B36A24F34}" destId="{7294E70E-8AE7-4B53-B32A-A038222887EC}" srcOrd="1" destOrd="0" presId="urn:microsoft.com/office/officeart/2005/8/layout/vList4"/>
    <dgm:cxn modelId="{E1E50895-4465-4E7A-AD32-7ABD356D5DE1}" type="presParOf" srcId="{92AA1684-0655-4B81-A762-419B36A24F34}" destId="{3D0C9FE8-C334-4EF9-B076-AE7743340E4C}" srcOrd="2" destOrd="0" presId="urn:microsoft.com/office/officeart/2005/8/layout/vList4"/>
    <dgm:cxn modelId="{6A7EBDD1-01C6-411C-B0FC-FBAAF793C756}" type="presParOf" srcId="{DADC0E97-E4CF-4892-9FF9-6E61B90B4A40}" destId="{B8C29DE5-FA51-49AD-95CA-5112543692AD}" srcOrd="5" destOrd="0" presId="urn:microsoft.com/office/officeart/2005/8/layout/vList4"/>
    <dgm:cxn modelId="{7D9D25F7-8DCA-45D7-ABC0-A40999D9C6AB}" type="presParOf" srcId="{DADC0E97-E4CF-4892-9FF9-6E61B90B4A40}" destId="{0A6F7EEB-6828-4E75-9D95-FA582450C042}" srcOrd="6" destOrd="0" presId="urn:microsoft.com/office/officeart/2005/8/layout/vList4"/>
    <dgm:cxn modelId="{D7649BCE-E1E2-46AE-AF19-8945668882F8}" type="presParOf" srcId="{0A6F7EEB-6828-4E75-9D95-FA582450C042}" destId="{ECA5395B-B373-40DA-9C13-4B99B02689D6}" srcOrd="0" destOrd="0" presId="urn:microsoft.com/office/officeart/2005/8/layout/vList4"/>
    <dgm:cxn modelId="{5F3B1097-6D3E-45A7-90B6-D06CFD5A8AE4}" type="presParOf" srcId="{0A6F7EEB-6828-4E75-9D95-FA582450C042}" destId="{14B42F1A-7517-4C3B-A531-13C4D7E694FF}" srcOrd="1" destOrd="0" presId="urn:microsoft.com/office/officeart/2005/8/layout/vList4"/>
    <dgm:cxn modelId="{B7DA0D91-6B36-4B85-9B1D-FBB9DC43414C}" type="presParOf" srcId="{0A6F7EEB-6828-4E75-9D95-FA582450C042}" destId="{808FCB9F-A5E1-46F4-A640-2B61CC3436EB}" srcOrd="2" destOrd="0" presId="urn:microsoft.com/office/officeart/2005/8/layout/vList4"/>
    <dgm:cxn modelId="{6324AFF7-4E6E-4AD9-9877-A76EC54849F0}" type="presParOf" srcId="{DADC0E97-E4CF-4892-9FF9-6E61B90B4A40}" destId="{3FAF5C20-7898-46F4-B26D-9BF436F5D0EA}" srcOrd="7" destOrd="0" presId="urn:microsoft.com/office/officeart/2005/8/layout/vList4"/>
    <dgm:cxn modelId="{72BB0F1E-CA57-43DA-8BE3-520523B0E344}" type="presParOf" srcId="{DADC0E97-E4CF-4892-9FF9-6E61B90B4A40}" destId="{17BA6306-EBB2-4902-AE1D-6D93B9F3381E}" srcOrd="8" destOrd="0" presId="urn:microsoft.com/office/officeart/2005/8/layout/vList4"/>
    <dgm:cxn modelId="{7AFABAC2-8CD7-4FD7-A52C-FFA891485584}" type="presParOf" srcId="{17BA6306-EBB2-4902-AE1D-6D93B9F3381E}" destId="{BD9B9068-1013-4249-A5ED-FF0287F885C9}" srcOrd="0" destOrd="0" presId="urn:microsoft.com/office/officeart/2005/8/layout/vList4"/>
    <dgm:cxn modelId="{DF0AC437-FE94-4D9E-92E7-A216AC179705}" type="presParOf" srcId="{17BA6306-EBB2-4902-AE1D-6D93B9F3381E}" destId="{5586AFB5-4776-4514-B8C3-760A7B2124BE}" srcOrd="1" destOrd="0" presId="urn:microsoft.com/office/officeart/2005/8/layout/vList4"/>
    <dgm:cxn modelId="{149C3AA4-2B68-4B9D-A894-261C42A88C87}" type="presParOf" srcId="{17BA6306-EBB2-4902-AE1D-6D93B9F3381E}" destId="{8D19FC2C-052A-4B30-9001-7079E771E33D}" srcOrd="2" destOrd="0" presId="urn:microsoft.com/office/officeart/2005/8/layout/vList4"/>
  </dgm:cxnLst>
  <dgm:bg>
    <a:effectLst>
      <a:innerShdw blurRad="63500" dist="50800" dir="16200000">
        <a:prstClr val="black">
          <a:alpha val="50000"/>
        </a:prstClr>
      </a:innerShdw>
    </a:effectLst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D1B3165-23DF-449C-998D-6022FF3699E3}" type="doc">
      <dgm:prSet loTypeId="urn:microsoft.com/office/officeart/2005/8/layout/vProcess5" loCatId="process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fr-CA"/>
        </a:p>
      </dgm:t>
    </dgm:pt>
    <dgm:pt modelId="{21437F90-ED99-422D-9994-8C54B8D363EE}">
      <dgm:prSet phldrT="[Texte]" custT="1"/>
      <dgm:spPr/>
      <dgm:t>
        <a:bodyPr/>
        <a:lstStyle/>
        <a:p>
          <a:r>
            <a:rPr lang="en-CA" sz="3200" b="1" dirty="0" err="1" smtClean="0">
              <a:latin typeface="MV Boli" panose="02000500030200090000" pitchFamily="2" charset="0"/>
              <a:cs typeface="MV Boli" panose="02000500030200090000" pitchFamily="2" charset="0"/>
            </a:rPr>
            <a:t>Formulaires</a:t>
          </a:r>
          <a:r>
            <a:rPr lang="en-CA" sz="3200" b="1" dirty="0" smtClean="0">
              <a:latin typeface="MV Boli" panose="02000500030200090000" pitchFamily="2" charset="0"/>
              <a:cs typeface="MV Boli" panose="02000500030200090000" pitchFamily="2" charset="0"/>
            </a:rPr>
            <a:t> Excel </a:t>
          </a:r>
          <a:r>
            <a:rPr lang="en-CA" sz="3200" b="1" dirty="0" err="1" smtClean="0">
              <a:latin typeface="MV Boli" panose="02000500030200090000" pitchFamily="2" charset="0"/>
              <a:cs typeface="MV Boli" panose="02000500030200090000" pitchFamily="2" charset="0"/>
            </a:rPr>
            <a:t>disponible</a:t>
          </a:r>
          <a:r>
            <a:rPr lang="en-CA" sz="3200" b="1" dirty="0" smtClean="0">
              <a:latin typeface="MV Boli" panose="02000500030200090000" pitchFamily="2" charset="0"/>
              <a:cs typeface="MV Boli" panose="02000500030200090000" pitchFamily="2" charset="0"/>
            </a:rPr>
            <a:t> sur</a:t>
          </a:r>
          <a:endParaRPr lang="fr-CA" sz="3200" b="1" dirty="0">
            <a:latin typeface="MV Boli" panose="02000500030200090000" pitchFamily="2" charset="0"/>
            <a:cs typeface="MV Boli" panose="02000500030200090000" pitchFamily="2" charset="0"/>
          </a:endParaRPr>
        </a:p>
      </dgm:t>
    </dgm:pt>
    <dgm:pt modelId="{5797773C-0247-42AE-8A02-8614580258A9}" type="parTrans" cxnId="{15A13D24-8D3F-4A32-B5AD-F34395371AF7}">
      <dgm:prSet/>
      <dgm:spPr/>
      <dgm:t>
        <a:bodyPr/>
        <a:lstStyle/>
        <a:p>
          <a:endParaRPr lang="fr-CA"/>
        </a:p>
      </dgm:t>
    </dgm:pt>
    <dgm:pt modelId="{CAC97652-C506-4E5C-BDB6-FDFEB94B7B31}" type="sibTrans" cxnId="{15A13D24-8D3F-4A32-B5AD-F34395371AF7}">
      <dgm:prSet/>
      <dgm:spPr>
        <a:solidFill>
          <a:schemeClr val="accent2">
            <a:alpha val="90000"/>
          </a:schemeClr>
        </a:solidFill>
      </dgm:spPr>
      <dgm:t>
        <a:bodyPr/>
        <a:lstStyle/>
        <a:p>
          <a:endParaRPr lang="fr-CA"/>
        </a:p>
      </dgm:t>
    </dgm:pt>
    <dgm:pt modelId="{293E11A4-57F4-45F9-AAD2-819434E843C8}">
      <dgm:prSet phldrT="[Texte]" custT="1"/>
      <dgm:spPr/>
      <dgm:t>
        <a:bodyPr/>
        <a:lstStyle/>
        <a:p>
          <a:r>
            <a:rPr lang="en-CA" sz="28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  <a:hlinkClick xmlns:r="http://schemas.openxmlformats.org/officeDocument/2006/relationships" r:id="rId1"/>
            </a:rPr>
            <a:t>http://www.psjeunesse.org</a:t>
          </a:r>
          <a:r>
            <a:rPr lang="en-CA" sz="28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rPr>
            <a:t/>
          </a:r>
          <a:br>
            <a:rPr lang="en-CA" sz="28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rPr>
          </a:br>
          <a:r>
            <a:rPr lang="en-CA" sz="2800" b="1" dirty="0" err="1" smtClean="0">
              <a:latin typeface="MV Boli" panose="02000500030200090000" pitchFamily="2" charset="0"/>
              <a:cs typeface="MV Boli" panose="02000500030200090000" pitchFamily="2" charset="0"/>
            </a:rPr>
            <a:t>Onglet</a:t>
          </a:r>
          <a:r>
            <a:rPr lang="en-CA" sz="2800" b="1" dirty="0" smtClean="0">
              <a:latin typeface="MV Boli" panose="02000500030200090000" pitchFamily="2" charset="0"/>
              <a:cs typeface="MV Boli" panose="02000500030200090000" pitchFamily="2" charset="0"/>
            </a:rPr>
            <a:t> Services</a:t>
          </a:r>
          <a:endParaRPr lang="fr-CA" sz="2800" b="1" dirty="0">
            <a:latin typeface="MV Boli" panose="02000500030200090000" pitchFamily="2" charset="0"/>
            <a:cs typeface="MV Boli" panose="02000500030200090000" pitchFamily="2" charset="0"/>
          </a:endParaRPr>
        </a:p>
      </dgm:t>
    </dgm:pt>
    <dgm:pt modelId="{4F777141-786F-4CC5-B1E4-31395AD83AFE}" type="parTrans" cxnId="{71A755D6-27A9-419F-A53B-25F7E897801A}">
      <dgm:prSet/>
      <dgm:spPr/>
      <dgm:t>
        <a:bodyPr/>
        <a:lstStyle/>
        <a:p>
          <a:endParaRPr lang="fr-CA"/>
        </a:p>
      </dgm:t>
    </dgm:pt>
    <dgm:pt modelId="{7ED3E21F-D7CE-4632-BE8B-46E9376D1BA1}" type="sibTrans" cxnId="{71A755D6-27A9-419F-A53B-25F7E897801A}">
      <dgm:prSet/>
      <dgm:spPr>
        <a:solidFill>
          <a:schemeClr val="bg2">
            <a:lumMod val="25000"/>
            <a:alpha val="90000"/>
          </a:schemeClr>
        </a:solidFill>
      </dgm:spPr>
      <dgm:t>
        <a:bodyPr/>
        <a:lstStyle/>
        <a:p>
          <a:endParaRPr lang="fr-CA"/>
        </a:p>
      </dgm:t>
    </dgm:pt>
    <dgm:pt modelId="{50E6E203-9429-4AB9-B260-EC96A32A759C}">
      <dgm:prSet phldrT="[Texte]" custT="1"/>
      <dgm:spPr/>
      <dgm:t>
        <a:bodyPr/>
        <a:lstStyle/>
        <a:p>
          <a:pPr>
            <a:lnSpc>
              <a:spcPct val="100000"/>
            </a:lnSpc>
            <a:spcAft>
              <a:spcPts val="600"/>
            </a:spcAft>
          </a:pPr>
          <a:r>
            <a:rPr lang="fr-CA" sz="2400" b="1" dirty="0" smtClean="0">
              <a:latin typeface="MV Boli" panose="02000500030200090000" pitchFamily="2" charset="0"/>
              <a:cs typeface="MV Boli" panose="02000500030200090000" pitchFamily="2" charset="0"/>
              <a:hlinkClick xmlns:r="http://schemas.openxmlformats.org/officeDocument/2006/relationships" r:id="rId2"/>
            </a:rPr>
            <a:t>https://psjeunesse.org/services-recherche-demploi-et-programme-demployabilite</a:t>
          </a:r>
          <a:endParaRPr lang="fr-CA" sz="2400" b="1" dirty="0">
            <a:latin typeface="MV Boli" panose="02000500030200090000" pitchFamily="2" charset="0"/>
            <a:cs typeface="MV Boli" panose="02000500030200090000" pitchFamily="2" charset="0"/>
          </a:endParaRPr>
        </a:p>
      </dgm:t>
    </dgm:pt>
    <dgm:pt modelId="{767FC047-7135-44A9-A6A5-BA3E78513A31}" type="parTrans" cxnId="{8206DCD2-86B5-472B-A3FC-2331FD9C0B99}">
      <dgm:prSet/>
      <dgm:spPr/>
      <dgm:t>
        <a:bodyPr/>
        <a:lstStyle/>
        <a:p>
          <a:endParaRPr lang="fr-CA"/>
        </a:p>
      </dgm:t>
    </dgm:pt>
    <dgm:pt modelId="{486F5653-0949-4694-B0C7-83DA8958D0A1}" type="sibTrans" cxnId="{8206DCD2-86B5-472B-A3FC-2331FD9C0B99}">
      <dgm:prSet/>
      <dgm:spPr/>
      <dgm:t>
        <a:bodyPr/>
        <a:lstStyle/>
        <a:p>
          <a:endParaRPr lang="fr-CA"/>
        </a:p>
      </dgm:t>
    </dgm:pt>
    <dgm:pt modelId="{A51D4B52-B247-402C-A02C-08F0BCBE8755}" type="pres">
      <dgm:prSet presAssocID="{CD1B3165-23DF-449C-998D-6022FF3699E3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fr-CA"/>
        </a:p>
      </dgm:t>
    </dgm:pt>
    <dgm:pt modelId="{51EA46D2-7AA9-4611-94AC-867326E29234}" type="pres">
      <dgm:prSet presAssocID="{CD1B3165-23DF-449C-998D-6022FF3699E3}" presName="dummyMaxCanvas" presStyleCnt="0">
        <dgm:presLayoutVars/>
      </dgm:prSet>
      <dgm:spPr/>
      <dgm:t>
        <a:bodyPr/>
        <a:lstStyle/>
        <a:p>
          <a:endParaRPr lang="fr-CA"/>
        </a:p>
      </dgm:t>
    </dgm:pt>
    <dgm:pt modelId="{25811CFE-82C8-4F91-94E7-AA6768073C20}" type="pres">
      <dgm:prSet presAssocID="{CD1B3165-23DF-449C-998D-6022FF3699E3}" presName="ThreeNodes_1" presStyleLbl="node1" presStyleIdx="0" presStyleCnt="3" custScaleX="110183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77C580D5-ED26-40B3-B494-BF1E8D9666CA}" type="pres">
      <dgm:prSet presAssocID="{CD1B3165-23DF-449C-998D-6022FF3699E3}" presName="ThreeNodes_2" presStyleLbl="node1" presStyleIdx="1" presStyleCnt="3" custScaleX="110548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A8151328-783F-415D-8C59-ECAB7FBFE1A8}" type="pres">
      <dgm:prSet presAssocID="{CD1B3165-23DF-449C-998D-6022FF3699E3}" presName="ThreeNodes_3" presStyleLbl="node1" presStyleIdx="2" presStyleCnt="3" custScaleX="110630" custLinFactNeighborX="-2190" custLinFactNeighborY="3554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E9FA7528-68F6-4344-A8C1-244411EC4CC7}" type="pres">
      <dgm:prSet presAssocID="{CD1B3165-23DF-449C-998D-6022FF3699E3}" presName="ThreeConn_1-2" presStyleLbl="fgAccFollowNode1" presStyleIdx="0" presStyleCnt="2" custLinFactNeighborX="-1295" custLinFactNeighborY="6982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56F977D1-D003-4989-AF5E-D65834CBF7A5}" type="pres">
      <dgm:prSet presAssocID="{CD1B3165-23DF-449C-998D-6022FF3699E3}" presName="ThreeConn_2-3" presStyleLbl="fgAccFollowNode1" presStyleIdx="1" presStyleCnt="2" custLinFactNeighborX="-2404" custLinFactNeighborY="20760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779B0313-99ED-4244-AB05-A6D28217414F}" type="pres">
      <dgm:prSet presAssocID="{CD1B3165-23DF-449C-998D-6022FF3699E3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0447AF8C-B68B-487A-B19F-85FD0F1DBFB0}" type="pres">
      <dgm:prSet presAssocID="{CD1B3165-23DF-449C-998D-6022FF3699E3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8F659A13-09B8-405E-9F20-897830605B00}" type="pres">
      <dgm:prSet presAssocID="{CD1B3165-23DF-449C-998D-6022FF3699E3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</dgm:ptLst>
  <dgm:cxnLst>
    <dgm:cxn modelId="{350A95D1-2B8A-422F-B521-E82C291D982A}" type="presOf" srcId="{21437F90-ED99-422D-9994-8C54B8D363EE}" destId="{25811CFE-82C8-4F91-94E7-AA6768073C20}" srcOrd="0" destOrd="0" presId="urn:microsoft.com/office/officeart/2005/8/layout/vProcess5"/>
    <dgm:cxn modelId="{8206DCD2-86B5-472B-A3FC-2331FD9C0B99}" srcId="{CD1B3165-23DF-449C-998D-6022FF3699E3}" destId="{50E6E203-9429-4AB9-B260-EC96A32A759C}" srcOrd="2" destOrd="0" parTransId="{767FC047-7135-44A9-A6A5-BA3E78513A31}" sibTransId="{486F5653-0949-4694-B0C7-83DA8958D0A1}"/>
    <dgm:cxn modelId="{15A13D24-8D3F-4A32-B5AD-F34395371AF7}" srcId="{CD1B3165-23DF-449C-998D-6022FF3699E3}" destId="{21437F90-ED99-422D-9994-8C54B8D363EE}" srcOrd="0" destOrd="0" parTransId="{5797773C-0247-42AE-8A02-8614580258A9}" sibTransId="{CAC97652-C506-4E5C-BDB6-FDFEB94B7B31}"/>
    <dgm:cxn modelId="{A3D3921B-99DC-4B69-B110-D7B9D0D9F427}" type="presOf" srcId="{21437F90-ED99-422D-9994-8C54B8D363EE}" destId="{779B0313-99ED-4244-AB05-A6D28217414F}" srcOrd="1" destOrd="0" presId="urn:microsoft.com/office/officeart/2005/8/layout/vProcess5"/>
    <dgm:cxn modelId="{52E0765B-14BA-423A-9818-9D85F3347889}" type="presOf" srcId="{293E11A4-57F4-45F9-AAD2-819434E843C8}" destId="{77C580D5-ED26-40B3-B494-BF1E8D9666CA}" srcOrd="0" destOrd="0" presId="urn:microsoft.com/office/officeart/2005/8/layout/vProcess5"/>
    <dgm:cxn modelId="{D5BE3D88-F828-4FBB-8390-C60B85354529}" type="presOf" srcId="{7ED3E21F-D7CE-4632-BE8B-46E9376D1BA1}" destId="{56F977D1-D003-4989-AF5E-D65834CBF7A5}" srcOrd="0" destOrd="0" presId="urn:microsoft.com/office/officeart/2005/8/layout/vProcess5"/>
    <dgm:cxn modelId="{71A755D6-27A9-419F-A53B-25F7E897801A}" srcId="{CD1B3165-23DF-449C-998D-6022FF3699E3}" destId="{293E11A4-57F4-45F9-AAD2-819434E843C8}" srcOrd="1" destOrd="0" parTransId="{4F777141-786F-4CC5-B1E4-31395AD83AFE}" sibTransId="{7ED3E21F-D7CE-4632-BE8B-46E9376D1BA1}"/>
    <dgm:cxn modelId="{504A16C5-9016-4A23-9643-34CCAFAA6BB3}" type="presOf" srcId="{50E6E203-9429-4AB9-B260-EC96A32A759C}" destId="{8F659A13-09B8-405E-9F20-897830605B00}" srcOrd="1" destOrd="0" presId="urn:microsoft.com/office/officeart/2005/8/layout/vProcess5"/>
    <dgm:cxn modelId="{07CB2171-B6D7-4FE5-ADB1-42D67E86B1F5}" type="presOf" srcId="{293E11A4-57F4-45F9-AAD2-819434E843C8}" destId="{0447AF8C-B68B-487A-B19F-85FD0F1DBFB0}" srcOrd="1" destOrd="0" presId="urn:microsoft.com/office/officeart/2005/8/layout/vProcess5"/>
    <dgm:cxn modelId="{11B030CD-5D29-47FB-93B0-5054BE0BF730}" type="presOf" srcId="{CAC97652-C506-4E5C-BDB6-FDFEB94B7B31}" destId="{E9FA7528-68F6-4344-A8C1-244411EC4CC7}" srcOrd="0" destOrd="0" presId="urn:microsoft.com/office/officeart/2005/8/layout/vProcess5"/>
    <dgm:cxn modelId="{27136FC0-B8EA-4128-9DB0-752E49D3F908}" type="presOf" srcId="{CD1B3165-23DF-449C-998D-6022FF3699E3}" destId="{A51D4B52-B247-402C-A02C-08F0BCBE8755}" srcOrd="0" destOrd="0" presId="urn:microsoft.com/office/officeart/2005/8/layout/vProcess5"/>
    <dgm:cxn modelId="{EB3E1143-CF8C-41A9-A7EB-F3E86F6DB9CD}" type="presOf" srcId="{50E6E203-9429-4AB9-B260-EC96A32A759C}" destId="{A8151328-783F-415D-8C59-ECAB7FBFE1A8}" srcOrd="0" destOrd="0" presId="urn:microsoft.com/office/officeart/2005/8/layout/vProcess5"/>
    <dgm:cxn modelId="{D5B47744-CB70-4885-B807-B9ED79D05981}" type="presParOf" srcId="{A51D4B52-B247-402C-A02C-08F0BCBE8755}" destId="{51EA46D2-7AA9-4611-94AC-867326E29234}" srcOrd="0" destOrd="0" presId="urn:microsoft.com/office/officeart/2005/8/layout/vProcess5"/>
    <dgm:cxn modelId="{EAF8481C-35CF-409D-A338-BEE34DE80101}" type="presParOf" srcId="{A51D4B52-B247-402C-A02C-08F0BCBE8755}" destId="{25811CFE-82C8-4F91-94E7-AA6768073C20}" srcOrd="1" destOrd="0" presId="urn:microsoft.com/office/officeart/2005/8/layout/vProcess5"/>
    <dgm:cxn modelId="{0558C9B2-FEAA-4ECC-B64E-98CFA149E2D7}" type="presParOf" srcId="{A51D4B52-B247-402C-A02C-08F0BCBE8755}" destId="{77C580D5-ED26-40B3-B494-BF1E8D9666CA}" srcOrd="2" destOrd="0" presId="urn:microsoft.com/office/officeart/2005/8/layout/vProcess5"/>
    <dgm:cxn modelId="{951211C2-2356-4E19-A2C0-C9AC930B20D7}" type="presParOf" srcId="{A51D4B52-B247-402C-A02C-08F0BCBE8755}" destId="{A8151328-783F-415D-8C59-ECAB7FBFE1A8}" srcOrd="3" destOrd="0" presId="urn:microsoft.com/office/officeart/2005/8/layout/vProcess5"/>
    <dgm:cxn modelId="{4E9034C2-3184-4D22-B23E-31886EF849EF}" type="presParOf" srcId="{A51D4B52-B247-402C-A02C-08F0BCBE8755}" destId="{E9FA7528-68F6-4344-A8C1-244411EC4CC7}" srcOrd="4" destOrd="0" presId="urn:microsoft.com/office/officeart/2005/8/layout/vProcess5"/>
    <dgm:cxn modelId="{905D9D16-3A79-4BBB-A59E-24749208593C}" type="presParOf" srcId="{A51D4B52-B247-402C-A02C-08F0BCBE8755}" destId="{56F977D1-D003-4989-AF5E-D65834CBF7A5}" srcOrd="5" destOrd="0" presId="urn:microsoft.com/office/officeart/2005/8/layout/vProcess5"/>
    <dgm:cxn modelId="{AE014210-9CAC-47E5-A17F-1867CFE8AE8B}" type="presParOf" srcId="{A51D4B52-B247-402C-A02C-08F0BCBE8755}" destId="{779B0313-99ED-4244-AB05-A6D28217414F}" srcOrd="6" destOrd="0" presId="urn:microsoft.com/office/officeart/2005/8/layout/vProcess5"/>
    <dgm:cxn modelId="{B2BF43EA-894A-43F1-9688-279ECB2FD32D}" type="presParOf" srcId="{A51D4B52-B247-402C-A02C-08F0BCBE8755}" destId="{0447AF8C-B68B-487A-B19F-85FD0F1DBFB0}" srcOrd="7" destOrd="0" presId="urn:microsoft.com/office/officeart/2005/8/layout/vProcess5"/>
    <dgm:cxn modelId="{FF73679D-CD79-4719-84F0-459C2FA0AFD4}" type="presParOf" srcId="{A51D4B52-B247-402C-A02C-08F0BCBE8755}" destId="{8F659A13-09B8-405E-9F20-897830605B00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C275F0-980A-41EE-865C-D94665867304}">
      <dsp:nvSpPr>
        <dsp:cNvPr id="0" name=""/>
        <dsp:cNvSpPr/>
      </dsp:nvSpPr>
      <dsp:spPr>
        <a:xfrm>
          <a:off x="415261" y="100486"/>
          <a:ext cx="6010747" cy="155780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4000" b="1" kern="1200" dirty="0" err="1" smtClean="0">
              <a:latin typeface="MV Boli" panose="02000500030200090000" pitchFamily="2" charset="0"/>
              <a:cs typeface="MV Boli" panose="02000500030200090000" pitchFamily="2" charset="0"/>
            </a:rPr>
            <a:t>Formulaires</a:t>
          </a:r>
          <a:r>
            <a:rPr lang="en-CA" sz="4000" b="1" kern="1200" dirty="0" smtClean="0">
              <a:latin typeface="MV Boli" panose="02000500030200090000" pitchFamily="2" charset="0"/>
              <a:cs typeface="MV Boli" panose="02000500030200090000" pitchFamily="2" charset="0"/>
            </a:rPr>
            <a:t> Excel</a:t>
          </a:r>
          <a:endParaRPr lang="fr-CA" sz="4000" b="1" kern="1200" dirty="0">
            <a:latin typeface="MV Boli" panose="02000500030200090000" pitchFamily="2" charset="0"/>
            <a:cs typeface="MV Boli" panose="02000500030200090000" pitchFamily="2" charset="0"/>
          </a:endParaRPr>
        </a:p>
      </dsp:txBody>
      <dsp:txXfrm>
        <a:off x="460888" y="146113"/>
        <a:ext cx="5919493" cy="1466551"/>
      </dsp:txXfrm>
    </dsp:sp>
    <dsp:sp modelId="{4D70929F-FFB9-465B-8050-3A2FE062BBE9}">
      <dsp:nvSpPr>
        <dsp:cNvPr id="0" name=""/>
        <dsp:cNvSpPr/>
      </dsp:nvSpPr>
      <dsp:spPr>
        <a:xfrm rot="5089551">
          <a:off x="3277184" y="1630768"/>
          <a:ext cx="486457" cy="7010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z="-600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CA" sz="2500" kern="1200"/>
        </a:p>
      </dsp:txBody>
      <dsp:txXfrm rot="-5400000">
        <a:off x="3303528" y="1738343"/>
        <a:ext cx="420608" cy="340520"/>
      </dsp:txXfrm>
    </dsp:sp>
    <dsp:sp modelId="{D488D0C8-74AE-429F-93C0-5B0A03F0A6D9}">
      <dsp:nvSpPr>
        <dsp:cNvPr id="0" name=""/>
        <dsp:cNvSpPr/>
      </dsp:nvSpPr>
      <dsp:spPr>
        <a:xfrm>
          <a:off x="614818" y="2304258"/>
          <a:ext cx="6010747" cy="155780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4000" b="1" kern="1200" dirty="0" err="1" smtClean="0">
              <a:latin typeface="MV Boli" panose="02000500030200090000" pitchFamily="2" charset="0"/>
              <a:cs typeface="MV Boli" panose="02000500030200090000" pitchFamily="2" charset="0"/>
            </a:rPr>
            <a:t>disponible</a:t>
          </a:r>
          <a:r>
            <a:rPr lang="en-CA" sz="4000" b="1" kern="1200" dirty="0" smtClean="0">
              <a:latin typeface="MV Boli" panose="02000500030200090000" pitchFamily="2" charset="0"/>
              <a:cs typeface="MV Boli" panose="02000500030200090000" pitchFamily="2" charset="0"/>
            </a:rPr>
            <a:t> sur</a:t>
          </a:r>
          <a:endParaRPr lang="fr-CA" sz="4000" b="1" kern="1200" dirty="0">
            <a:latin typeface="MV Boli" panose="02000500030200090000" pitchFamily="2" charset="0"/>
            <a:cs typeface="MV Boli" panose="02000500030200090000" pitchFamily="2" charset="0"/>
          </a:endParaRPr>
        </a:p>
      </dsp:txBody>
      <dsp:txXfrm>
        <a:off x="660445" y="2349885"/>
        <a:ext cx="5919493" cy="1466551"/>
      </dsp:txXfrm>
    </dsp:sp>
    <dsp:sp modelId="{DA97FED0-8F00-4553-BCEA-AA9F9B32F087}">
      <dsp:nvSpPr>
        <dsp:cNvPr id="0" name=""/>
        <dsp:cNvSpPr/>
      </dsp:nvSpPr>
      <dsp:spPr>
        <a:xfrm rot="5346284">
          <a:off x="3448730" y="3761581"/>
          <a:ext cx="375081" cy="7010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z="-600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CA" sz="1900" kern="1200"/>
        </a:p>
      </dsp:txBody>
      <dsp:txXfrm rot="-5400000">
        <a:off x="3425088" y="3924553"/>
        <a:ext cx="420608" cy="262557"/>
      </dsp:txXfrm>
    </dsp:sp>
    <dsp:sp modelId="{A59DF174-261B-47AC-9850-EC6BAF8D5AB0}">
      <dsp:nvSpPr>
        <dsp:cNvPr id="0" name=""/>
        <dsp:cNvSpPr/>
      </dsp:nvSpPr>
      <dsp:spPr>
        <a:xfrm>
          <a:off x="646975" y="4362111"/>
          <a:ext cx="6010747" cy="155780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3600" b="1" kern="1200" dirty="0" smtClean="0">
              <a:latin typeface="MV Boli" panose="02000500030200090000" pitchFamily="2" charset="0"/>
              <a:cs typeface="MV Boli" panose="02000500030200090000" pitchFamily="2" charset="0"/>
              <a:hlinkClick xmlns:r="http://schemas.openxmlformats.org/officeDocument/2006/relationships" r:id="rId1"/>
            </a:rPr>
            <a:t>http://www.psjeunesse.org</a:t>
          </a:r>
          <a:r>
            <a:rPr lang="fr-CA" sz="3600" b="1" kern="1200" dirty="0" smtClean="0">
              <a:latin typeface="MV Boli" panose="02000500030200090000" pitchFamily="2" charset="0"/>
              <a:cs typeface="MV Boli" panose="02000500030200090000" pitchFamily="2" charset="0"/>
            </a:rPr>
            <a:t/>
          </a:r>
          <a:br>
            <a:rPr lang="fr-CA" sz="3600" b="1" kern="1200" dirty="0" smtClean="0">
              <a:latin typeface="MV Boli" panose="02000500030200090000" pitchFamily="2" charset="0"/>
              <a:cs typeface="MV Boli" panose="02000500030200090000" pitchFamily="2" charset="0"/>
            </a:rPr>
          </a:br>
          <a:r>
            <a:rPr lang="en-CA" sz="3600" b="1" kern="1200" dirty="0" smtClean="0">
              <a:latin typeface="MV Boli" panose="02000500030200090000" pitchFamily="2" charset="0"/>
              <a:cs typeface="MV Boli" panose="02000500030200090000" pitchFamily="2" charset="0"/>
            </a:rPr>
            <a:t>Section Services</a:t>
          </a:r>
          <a:endParaRPr lang="fr-CA" sz="3600" b="1" kern="1200" dirty="0">
            <a:latin typeface="MV Boli" panose="02000500030200090000" pitchFamily="2" charset="0"/>
            <a:cs typeface="MV Boli" panose="02000500030200090000" pitchFamily="2" charset="0"/>
          </a:endParaRPr>
        </a:p>
      </dsp:txBody>
      <dsp:txXfrm>
        <a:off x="692602" y="4407738"/>
        <a:ext cx="5919493" cy="14665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862CB8-8E24-4CB5-9147-7DB33041B8A5}">
      <dsp:nvSpPr>
        <dsp:cNvPr id="0" name=""/>
        <dsp:cNvSpPr/>
      </dsp:nvSpPr>
      <dsp:spPr>
        <a:xfrm>
          <a:off x="3613309" y="3814239"/>
          <a:ext cx="101633" cy="101633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2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7F7D7C3-C5D7-4FBA-B718-17CC5286D466}">
      <dsp:nvSpPr>
        <dsp:cNvPr id="0" name=""/>
        <dsp:cNvSpPr/>
      </dsp:nvSpPr>
      <dsp:spPr>
        <a:xfrm>
          <a:off x="3421731" y="3906463"/>
          <a:ext cx="101633" cy="101633"/>
        </a:xfrm>
        <a:prstGeom prst="ellipse">
          <a:avLst/>
        </a:prstGeom>
        <a:gradFill rotWithShape="0">
          <a:gsLst>
            <a:gs pos="0">
              <a:schemeClr val="accent2">
                <a:hueOff val="256168"/>
                <a:satOff val="-1833"/>
                <a:lumOff val="-107"/>
                <a:alphaOff val="0"/>
                <a:tint val="65000"/>
                <a:lumMod val="110000"/>
              </a:schemeClr>
            </a:gs>
            <a:gs pos="88000">
              <a:schemeClr val="accent2">
                <a:hueOff val="256168"/>
                <a:satOff val="-1833"/>
                <a:lumOff val="-107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2">
              <a:hueOff val="256168"/>
              <a:satOff val="-1833"/>
              <a:lumOff val="-10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83B690D-DFEC-467E-A3AD-00F732A54CAB}">
      <dsp:nvSpPr>
        <dsp:cNvPr id="0" name=""/>
        <dsp:cNvSpPr/>
      </dsp:nvSpPr>
      <dsp:spPr>
        <a:xfrm>
          <a:off x="3221005" y="3979310"/>
          <a:ext cx="101633" cy="101633"/>
        </a:xfrm>
        <a:prstGeom prst="ellipse">
          <a:avLst/>
        </a:prstGeom>
        <a:gradFill rotWithShape="0">
          <a:gsLst>
            <a:gs pos="0">
              <a:schemeClr val="accent2">
                <a:hueOff val="512337"/>
                <a:satOff val="-3666"/>
                <a:lumOff val="-214"/>
                <a:alphaOff val="0"/>
                <a:tint val="65000"/>
                <a:lumMod val="110000"/>
              </a:schemeClr>
            </a:gs>
            <a:gs pos="88000">
              <a:schemeClr val="accent2">
                <a:hueOff val="512337"/>
                <a:satOff val="-3666"/>
                <a:lumOff val="-214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2">
              <a:hueOff val="512337"/>
              <a:satOff val="-3666"/>
              <a:lumOff val="-21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406B2B6-5AD2-4FF8-8799-4BD01ACBE056}">
      <dsp:nvSpPr>
        <dsp:cNvPr id="0" name=""/>
        <dsp:cNvSpPr/>
      </dsp:nvSpPr>
      <dsp:spPr>
        <a:xfrm>
          <a:off x="4533091" y="2746663"/>
          <a:ext cx="101633" cy="101633"/>
        </a:xfrm>
        <a:prstGeom prst="ellipse">
          <a:avLst/>
        </a:prstGeom>
        <a:gradFill rotWithShape="0">
          <a:gsLst>
            <a:gs pos="0">
              <a:schemeClr val="accent2">
                <a:hueOff val="768505"/>
                <a:satOff val="-5499"/>
                <a:lumOff val="-321"/>
                <a:alphaOff val="0"/>
                <a:tint val="65000"/>
                <a:lumMod val="110000"/>
              </a:schemeClr>
            </a:gs>
            <a:gs pos="88000">
              <a:schemeClr val="accent2">
                <a:hueOff val="768505"/>
                <a:satOff val="-5499"/>
                <a:lumOff val="-321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2">
              <a:hueOff val="768505"/>
              <a:satOff val="-5499"/>
              <a:lumOff val="-32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4BC2A2F-84F3-42CF-85D7-EFB33498D7AA}">
      <dsp:nvSpPr>
        <dsp:cNvPr id="0" name=""/>
        <dsp:cNvSpPr/>
      </dsp:nvSpPr>
      <dsp:spPr>
        <a:xfrm>
          <a:off x="4455849" y="2934341"/>
          <a:ext cx="101633" cy="101633"/>
        </a:xfrm>
        <a:prstGeom prst="ellipse">
          <a:avLst/>
        </a:prstGeom>
        <a:gradFill rotWithShape="0">
          <a:gsLst>
            <a:gs pos="0">
              <a:schemeClr val="accent2">
                <a:hueOff val="1024674"/>
                <a:satOff val="-7332"/>
                <a:lumOff val="-428"/>
                <a:alphaOff val="0"/>
                <a:tint val="65000"/>
                <a:lumMod val="110000"/>
              </a:schemeClr>
            </a:gs>
            <a:gs pos="88000">
              <a:schemeClr val="accent2">
                <a:hueOff val="1024674"/>
                <a:satOff val="-7332"/>
                <a:lumOff val="-428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2">
              <a:hueOff val="1024674"/>
              <a:satOff val="-7332"/>
              <a:lumOff val="-42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9941355-37FA-4C72-92DD-4F67FCE0A37A}">
      <dsp:nvSpPr>
        <dsp:cNvPr id="0" name=""/>
        <dsp:cNvSpPr/>
      </dsp:nvSpPr>
      <dsp:spPr>
        <a:xfrm>
          <a:off x="4400967" y="1333873"/>
          <a:ext cx="101633" cy="101633"/>
        </a:xfrm>
        <a:prstGeom prst="ellipse">
          <a:avLst/>
        </a:prstGeom>
        <a:gradFill rotWithShape="0">
          <a:gsLst>
            <a:gs pos="0">
              <a:schemeClr val="accent2">
                <a:hueOff val="1280842"/>
                <a:satOff val="-9165"/>
                <a:lumOff val="-535"/>
                <a:alphaOff val="0"/>
                <a:tint val="65000"/>
                <a:lumMod val="110000"/>
              </a:schemeClr>
            </a:gs>
            <a:gs pos="88000">
              <a:schemeClr val="accent2">
                <a:hueOff val="1280842"/>
                <a:satOff val="-9165"/>
                <a:lumOff val="-535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2">
              <a:hueOff val="1280842"/>
              <a:satOff val="-9165"/>
              <a:lumOff val="-53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BC8688D-D35C-4FB3-97C1-B4F50DC1EAC5}">
      <dsp:nvSpPr>
        <dsp:cNvPr id="0" name=""/>
        <dsp:cNvSpPr/>
      </dsp:nvSpPr>
      <dsp:spPr>
        <a:xfrm>
          <a:off x="4542238" y="1244161"/>
          <a:ext cx="101633" cy="101633"/>
        </a:xfrm>
        <a:prstGeom prst="ellipse">
          <a:avLst/>
        </a:prstGeom>
        <a:gradFill rotWithShape="0">
          <a:gsLst>
            <a:gs pos="0">
              <a:schemeClr val="accent2">
                <a:hueOff val="1537010"/>
                <a:satOff val="-10997"/>
                <a:lumOff val="-642"/>
                <a:alphaOff val="0"/>
                <a:tint val="65000"/>
                <a:lumMod val="110000"/>
              </a:schemeClr>
            </a:gs>
            <a:gs pos="88000">
              <a:schemeClr val="accent2">
                <a:hueOff val="1537010"/>
                <a:satOff val="-10997"/>
                <a:lumOff val="-642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2">
              <a:hueOff val="1537010"/>
              <a:satOff val="-10997"/>
              <a:lumOff val="-64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8EAF358-D2B5-4FD3-BC94-6F8B1E53DECB}">
      <dsp:nvSpPr>
        <dsp:cNvPr id="0" name=""/>
        <dsp:cNvSpPr/>
      </dsp:nvSpPr>
      <dsp:spPr>
        <a:xfrm>
          <a:off x="4683508" y="1154448"/>
          <a:ext cx="101633" cy="101633"/>
        </a:xfrm>
        <a:prstGeom prst="ellipse">
          <a:avLst/>
        </a:prstGeom>
        <a:gradFill rotWithShape="0">
          <a:gsLst>
            <a:gs pos="0">
              <a:schemeClr val="accent2">
                <a:hueOff val="1793179"/>
                <a:satOff val="-12830"/>
                <a:lumOff val="-749"/>
                <a:alphaOff val="0"/>
                <a:tint val="65000"/>
                <a:lumMod val="110000"/>
              </a:schemeClr>
            </a:gs>
            <a:gs pos="88000">
              <a:schemeClr val="accent2">
                <a:hueOff val="1793179"/>
                <a:satOff val="-12830"/>
                <a:lumOff val="-749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2">
              <a:hueOff val="1793179"/>
              <a:satOff val="-12830"/>
              <a:lumOff val="-74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2C16796-7B84-4728-978C-7C0FBA5E8C41}">
      <dsp:nvSpPr>
        <dsp:cNvPr id="0" name=""/>
        <dsp:cNvSpPr/>
      </dsp:nvSpPr>
      <dsp:spPr>
        <a:xfrm>
          <a:off x="4824778" y="1244161"/>
          <a:ext cx="101633" cy="101633"/>
        </a:xfrm>
        <a:prstGeom prst="ellipse">
          <a:avLst/>
        </a:prstGeom>
        <a:gradFill rotWithShape="0">
          <a:gsLst>
            <a:gs pos="0">
              <a:schemeClr val="accent2">
                <a:hueOff val="2049347"/>
                <a:satOff val="-14663"/>
                <a:lumOff val="-856"/>
                <a:alphaOff val="0"/>
                <a:tint val="65000"/>
                <a:lumMod val="110000"/>
              </a:schemeClr>
            </a:gs>
            <a:gs pos="88000">
              <a:schemeClr val="accent2">
                <a:hueOff val="2049347"/>
                <a:satOff val="-14663"/>
                <a:lumOff val="-856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2">
              <a:hueOff val="2049347"/>
              <a:satOff val="-14663"/>
              <a:lumOff val="-85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DBF6855-5DA9-4535-91E7-1394531F5DCE}">
      <dsp:nvSpPr>
        <dsp:cNvPr id="0" name=""/>
        <dsp:cNvSpPr/>
      </dsp:nvSpPr>
      <dsp:spPr>
        <a:xfrm>
          <a:off x="4966048" y="1333873"/>
          <a:ext cx="101633" cy="101633"/>
        </a:xfrm>
        <a:prstGeom prst="ellipse">
          <a:avLst/>
        </a:prstGeom>
        <a:gradFill rotWithShape="0">
          <a:gsLst>
            <a:gs pos="0">
              <a:schemeClr val="accent2">
                <a:hueOff val="2305515"/>
                <a:satOff val="-16496"/>
                <a:lumOff val="-963"/>
                <a:alphaOff val="0"/>
                <a:tint val="65000"/>
                <a:lumMod val="110000"/>
              </a:schemeClr>
            </a:gs>
            <a:gs pos="88000">
              <a:schemeClr val="accent2">
                <a:hueOff val="2305515"/>
                <a:satOff val="-16496"/>
                <a:lumOff val="-963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2">
              <a:hueOff val="2305515"/>
              <a:satOff val="-16496"/>
              <a:lumOff val="-96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BD43DFF-CC57-4D68-96F7-E6D945CB4FC8}">
      <dsp:nvSpPr>
        <dsp:cNvPr id="0" name=""/>
        <dsp:cNvSpPr/>
      </dsp:nvSpPr>
      <dsp:spPr>
        <a:xfrm>
          <a:off x="4683508" y="1343562"/>
          <a:ext cx="101633" cy="101633"/>
        </a:xfrm>
        <a:prstGeom prst="ellipse">
          <a:avLst/>
        </a:prstGeom>
        <a:gradFill rotWithShape="0">
          <a:gsLst>
            <a:gs pos="0">
              <a:schemeClr val="accent2">
                <a:hueOff val="2561684"/>
                <a:satOff val="-18329"/>
                <a:lumOff val="-1070"/>
                <a:alphaOff val="0"/>
                <a:tint val="65000"/>
                <a:lumMod val="110000"/>
              </a:schemeClr>
            </a:gs>
            <a:gs pos="88000">
              <a:schemeClr val="accent2">
                <a:hueOff val="2561684"/>
                <a:satOff val="-18329"/>
                <a:lumOff val="-1070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2">
              <a:hueOff val="2561684"/>
              <a:satOff val="-18329"/>
              <a:lumOff val="-107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996FA45-4817-44D4-BC36-D94C1733B6DC}">
      <dsp:nvSpPr>
        <dsp:cNvPr id="0" name=""/>
        <dsp:cNvSpPr/>
      </dsp:nvSpPr>
      <dsp:spPr>
        <a:xfrm>
          <a:off x="4683508" y="1533034"/>
          <a:ext cx="101633" cy="101633"/>
        </a:xfrm>
        <a:prstGeom prst="ellipse">
          <a:avLst/>
        </a:prstGeom>
        <a:gradFill rotWithShape="0">
          <a:gsLst>
            <a:gs pos="0">
              <a:schemeClr val="accent2">
                <a:hueOff val="2817852"/>
                <a:satOff val="-20162"/>
                <a:lumOff val="-1177"/>
                <a:alphaOff val="0"/>
                <a:tint val="65000"/>
                <a:lumMod val="110000"/>
              </a:schemeClr>
            </a:gs>
            <a:gs pos="88000">
              <a:schemeClr val="accent2">
                <a:hueOff val="2817852"/>
                <a:satOff val="-20162"/>
                <a:lumOff val="-1177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2">
              <a:hueOff val="2817852"/>
              <a:satOff val="-20162"/>
              <a:lumOff val="-117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1C6959C-681A-4DEC-A644-6A297DBFB1D5}">
      <dsp:nvSpPr>
        <dsp:cNvPr id="0" name=""/>
        <dsp:cNvSpPr/>
      </dsp:nvSpPr>
      <dsp:spPr>
        <a:xfrm>
          <a:off x="3312370" y="4248302"/>
          <a:ext cx="3182701" cy="65872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2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64022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400" b="1" kern="1200" dirty="0" smtClean="0">
              <a:latin typeface="MV Boli" panose="02000500030200090000" pitchFamily="2" charset="0"/>
              <a:cs typeface="MV Boli" panose="02000500030200090000" pitchFamily="2" charset="0"/>
            </a:rPr>
            <a:t>450-377-9155</a:t>
          </a:r>
          <a:endParaRPr lang="fr-CA" sz="2400" b="1" kern="1200" dirty="0">
            <a:latin typeface="MV Boli" panose="02000500030200090000" pitchFamily="2" charset="0"/>
            <a:cs typeface="MV Boli" panose="02000500030200090000" pitchFamily="2" charset="0"/>
          </a:endParaRPr>
        </a:p>
      </dsp:txBody>
      <dsp:txXfrm>
        <a:off x="3344526" y="4280458"/>
        <a:ext cx="3118389" cy="594412"/>
      </dsp:txXfrm>
    </dsp:sp>
    <dsp:sp modelId="{DDCDB9DD-8BCB-47C1-8ACD-B842AFE0124C}">
      <dsp:nvSpPr>
        <dsp:cNvPr id="0" name=""/>
        <dsp:cNvSpPr/>
      </dsp:nvSpPr>
      <dsp:spPr>
        <a:xfrm>
          <a:off x="2520284" y="4070312"/>
          <a:ext cx="1016332" cy="1016261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9B634F2-C29F-4BA9-970E-CC18C352C568}">
      <dsp:nvSpPr>
        <dsp:cNvPr id="0" name=""/>
        <dsp:cNvSpPr/>
      </dsp:nvSpPr>
      <dsp:spPr>
        <a:xfrm>
          <a:off x="4148474" y="3012360"/>
          <a:ext cx="3379958" cy="923526"/>
        </a:xfrm>
        <a:prstGeom prst="roundRect">
          <a:avLst/>
        </a:prstGeom>
        <a:gradFill rotWithShape="0">
          <a:gsLst>
            <a:gs pos="0">
              <a:schemeClr val="accent2">
                <a:hueOff val="1408926"/>
                <a:satOff val="-10081"/>
                <a:lumOff val="-589"/>
                <a:alphaOff val="0"/>
                <a:tint val="65000"/>
                <a:lumMod val="110000"/>
              </a:schemeClr>
            </a:gs>
            <a:gs pos="88000">
              <a:schemeClr val="accent2">
                <a:hueOff val="1408926"/>
                <a:satOff val="-10081"/>
                <a:lumOff val="-589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64022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400" b="1" kern="1200" dirty="0" smtClean="0">
              <a:latin typeface="MV Boli" panose="02000500030200090000" pitchFamily="2" charset="0"/>
              <a:cs typeface="MV Boli" panose="02000500030200090000" pitchFamily="2" charset="0"/>
            </a:rPr>
            <a:t>info@psjeunesse.org</a:t>
          </a:r>
          <a:endParaRPr lang="fr-CA" sz="2400" b="1" kern="1200" dirty="0">
            <a:latin typeface="MV Boli" panose="02000500030200090000" pitchFamily="2" charset="0"/>
            <a:cs typeface="MV Boli" panose="02000500030200090000" pitchFamily="2" charset="0"/>
          </a:endParaRPr>
        </a:p>
      </dsp:txBody>
      <dsp:txXfrm>
        <a:off x="4193557" y="3057443"/>
        <a:ext cx="3289792" cy="833360"/>
      </dsp:txXfrm>
    </dsp:sp>
    <dsp:sp modelId="{0A78FBE5-645F-44B4-B870-6E43B8651E4B}">
      <dsp:nvSpPr>
        <dsp:cNvPr id="0" name=""/>
        <dsp:cNvSpPr/>
      </dsp:nvSpPr>
      <dsp:spPr>
        <a:xfrm>
          <a:off x="3527937" y="2855972"/>
          <a:ext cx="1016332" cy="1016261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6E32FC8-82CB-467A-A9BF-6743822749B0}">
      <dsp:nvSpPr>
        <dsp:cNvPr id="0" name=""/>
        <dsp:cNvSpPr/>
      </dsp:nvSpPr>
      <dsp:spPr>
        <a:xfrm>
          <a:off x="5068120" y="2141089"/>
          <a:ext cx="2192230" cy="587795"/>
        </a:xfrm>
        <a:prstGeom prst="roundRect">
          <a:avLst/>
        </a:prstGeom>
        <a:gradFill rotWithShape="0">
          <a:gsLst>
            <a:gs pos="0">
              <a:schemeClr val="accent2">
                <a:hueOff val="2817852"/>
                <a:satOff val="-20162"/>
                <a:lumOff val="-1177"/>
                <a:alphaOff val="0"/>
                <a:tint val="65000"/>
                <a:lumMod val="110000"/>
              </a:schemeClr>
            </a:gs>
            <a:gs pos="88000">
              <a:schemeClr val="accent2">
                <a:hueOff val="2817852"/>
                <a:satOff val="-20162"/>
                <a:lumOff val="-1177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64022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800" b="1" kern="1200" dirty="0" smtClean="0">
              <a:latin typeface="MV Boli" panose="02000500030200090000" pitchFamily="2" charset="0"/>
              <a:cs typeface="MV Boli" panose="02000500030200090000" pitchFamily="2" charset="0"/>
            </a:rPr>
            <a:t>Facebook</a:t>
          </a:r>
          <a:endParaRPr lang="fr-CA" sz="2800" b="1" kern="1200" dirty="0">
            <a:latin typeface="MV Boli" panose="02000500030200090000" pitchFamily="2" charset="0"/>
            <a:cs typeface="MV Boli" panose="02000500030200090000" pitchFamily="2" charset="0"/>
          </a:endParaRPr>
        </a:p>
      </dsp:txBody>
      <dsp:txXfrm>
        <a:off x="5096814" y="2169783"/>
        <a:ext cx="2134842" cy="530407"/>
      </dsp:txXfrm>
    </dsp:sp>
    <dsp:sp modelId="{B7F679E6-73C4-45D5-9FBB-2D856033703F}">
      <dsp:nvSpPr>
        <dsp:cNvPr id="0" name=""/>
        <dsp:cNvSpPr/>
      </dsp:nvSpPr>
      <dsp:spPr>
        <a:xfrm>
          <a:off x="4175341" y="1698324"/>
          <a:ext cx="1016332" cy="1016261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EF4286-3DFC-440E-962E-1253C75196E7}">
      <dsp:nvSpPr>
        <dsp:cNvPr id="0" name=""/>
        <dsp:cNvSpPr/>
      </dsp:nvSpPr>
      <dsp:spPr>
        <a:xfrm>
          <a:off x="0" y="63196"/>
          <a:ext cx="9433048" cy="91272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 smtClean="0">
              <a:solidFill>
                <a:schemeClr val="accent6">
                  <a:lumMod val="50000"/>
                </a:schemeClr>
              </a:solidFill>
              <a:latin typeface="MV Boli" panose="02000500030200090000" pitchFamily="2" charset="0"/>
              <a:cs typeface="MV Boli" panose="02000500030200090000" pitchFamily="2" charset="0"/>
            </a:rPr>
            <a:t>Calcul des DAS employeur d’un employé</a:t>
          </a:r>
          <a:endParaRPr lang="fr-FR" sz="2400" b="1" kern="1200" dirty="0">
            <a:solidFill>
              <a:schemeClr val="accent6">
                <a:lumMod val="50000"/>
              </a:schemeClr>
            </a:solidFill>
            <a:latin typeface="MV Boli" panose="02000500030200090000" pitchFamily="2" charset="0"/>
            <a:cs typeface="MV Boli" panose="02000500030200090000" pitchFamily="2" charset="0"/>
          </a:endParaRPr>
        </a:p>
      </dsp:txBody>
      <dsp:txXfrm>
        <a:off x="1977881" y="63196"/>
        <a:ext cx="7455166" cy="912720"/>
      </dsp:txXfrm>
    </dsp:sp>
    <dsp:sp modelId="{8C067E6F-0334-4EA3-9E1E-D88F7D1D7811}">
      <dsp:nvSpPr>
        <dsp:cNvPr id="0" name=""/>
        <dsp:cNvSpPr/>
      </dsp:nvSpPr>
      <dsp:spPr>
        <a:xfrm>
          <a:off x="127796" y="78888"/>
          <a:ext cx="1886609" cy="73017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3000" b="-53000"/>
          </a:stretch>
        </a:blipFill>
        <a:ln>
          <a:noFill/>
        </a:ln>
        <a:effectLst/>
        <a:sp3d z="57150" extrusionH="63500" contourW="127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8B0B20-E2E3-41BF-8037-43914FD080A7}">
      <dsp:nvSpPr>
        <dsp:cNvPr id="0" name=""/>
        <dsp:cNvSpPr/>
      </dsp:nvSpPr>
      <dsp:spPr>
        <a:xfrm>
          <a:off x="0" y="1003992"/>
          <a:ext cx="9433048" cy="912720"/>
        </a:xfrm>
        <a:prstGeom prst="roundRect">
          <a:avLst>
            <a:gd name="adj" fmla="val 10000"/>
          </a:avLst>
        </a:prstGeom>
        <a:solidFill>
          <a:schemeClr val="accent2">
            <a:hueOff val="704463"/>
            <a:satOff val="-5041"/>
            <a:lumOff val="-294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 smtClean="0">
              <a:solidFill>
                <a:schemeClr val="accent6">
                  <a:lumMod val="50000"/>
                </a:schemeClr>
              </a:solidFill>
              <a:latin typeface="MV Boli" panose="02000500030200090000" pitchFamily="2" charset="0"/>
              <a:cs typeface="MV Boli" panose="02000500030200090000" pitchFamily="2" charset="0"/>
            </a:rPr>
            <a:t>Calcul des DAS employeur d’un groupe d’employés</a:t>
          </a:r>
          <a:endParaRPr lang="fr-FR" sz="2400" b="1" kern="1200" dirty="0">
            <a:solidFill>
              <a:schemeClr val="accent6">
                <a:lumMod val="50000"/>
              </a:schemeClr>
            </a:solidFill>
            <a:latin typeface="MV Boli" panose="02000500030200090000" pitchFamily="2" charset="0"/>
            <a:cs typeface="MV Boli" panose="02000500030200090000" pitchFamily="2" charset="0"/>
          </a:endParaRPr>
        </a:p>
      </dsp:txBody>
      <dsp:txXfrm>
        <a:off x="1977881" y="1003992"/>
        <a:ext cx="7455166" cy="912720"/>
      </dsp:txXfrm>
    </dsp:sp>
    <dsp:sp modelId="{E04E4608-B4C9-4413-903A-55E9EE0330CF}">
      <dsp:nvSpPr>
        <dsp:cNvPr id="0" name=""/>
        <dsp:cNvSpPr/>
      </dsp:nvSpPr>
      <dsp:spPr>
        <a:xfrm>
          <a:off x="127796" y="1049271"/>
          <a:ext cx="1886609" cy="73017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4000" b="-64000"/>
          </a:stretch>
        </a:blipFill>
        <a:ln>
          <a:noFill/>
        </a:ln>
        <a:effectLst/>
        <a:sp3d z="57150" extrusionH="63500" contourW="127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A9C754-1731-4EE1-913C-923DA670C8EB}">
      <dsp:nvSpPr>
        <dsp:cNvPr id="0" name=""/>
        <dsp:cNvSpPr/>
      </dsp:nvSpPr>
      <dsp:spPr>
        <a:xfrm>
          <a:off x="0" y="2007985"/>
          <a:ext cx="9433048" cy="912720"/>
        </a:xfrm>
        <a:prstGeom prst="roundRect">
          <a:avLst>
            <a:gd name="adj" fmla="val 10000"/>
          </a:avLst>
        </a:prstGeom>
        <a:solidFill>
          <a:schemeClr val="accent2">
            <a:hueOff val="1408926"/>
            <a:satOff val="-10081"/>
            <a:lumOff val="-589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 smtClean="0">
              <a:solidFill>
                <a:schemeClr val="accent6">
                  <a:lumMod val="50000"/>
                </a:schemeClr>
              </a:solidFill>
              <a:latin typeface="MV Boli" panose="02000500030200090000" pitchFamily="2" charset="0"/>
              <a:cs typeface="MV Boli" panose="02000500030200090000" pitchFamily="2" charset="0"/>
            </a:rPr>
            <a:t>Feuille de temps</a:t>
          </a:r>
          <a:endParaRPr lang="fr-FR" sz="2400" b="1" kern="1200" dirty="0">
            <a:solidFill>
              <a:schemeClr val="accent6">
                <a:lumMod val="50000"/>
              </a:schemeClr>
            </a:solidFill>
            <a:latin typeface="MV Boli" panose="02000500030200090000" pitchFamily="2" charset="0"/>
            <a:cs typeface="MV Boli" panose="02000500030200090000" pitchFamily="2" charset="0"/>
          </a:endParaRPr>
        </a:p>
      </dsp:txBody>
      <dsp:txXfrm>
        <a:off x="1977881" y="2007985"/>
        <a:ext cx="7455166" cy="912720"/>
      </dsp:txXfrm>
    </dsp:sp>
    <dsp:sp modelId="{7294E70E-8AE7-4B53-B32A-A038222887EC}">
      <dsp:nvSpPr>
        <dsp:cNvPr id="0" name=""/>
        <dsp:cNvSpPr/>
      </dsp:nvSpPr>
      <dsp:spPr>
        <a:xfrm>
          <a:off x="127796" y="2053512"/>
          <a:ext cx="1886609" cy="73017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30000" b="-130000"/>
          </a:stretch>
        </a:blipFill>
        <a:ln>
          <a:noFill/>
        </a:ln>
        <a:effectLst/>
        <a:sp3d z="57150" extrusionH="63500" contourW="127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A5395B-B373-40DA-9C13-4B99B02689D6}">
      <dsp:nvSpPr>
        <dsp:cNvPr id="0" name=""/>
        <dsp:cNvSpPr/>
      </dsp:nvSpPr>
      <dsp:spPr>
        <a:xfrm>
          <a:off x="0" y="3011978"/>
          <a:ext cx="9433048" cy="912720"/>
        </a:xfrm>
        <a:prstGeom prst="roundRect">
          <a:avLst>
            <a:gd name="adj" fmla="val 10000"/>
          </a:avLst>
        </a:prstGeom>
        <a:solidFill>
          <a:schemeClr val="accent2">
            <a:hueOff val="2113389"/>
            <a:satOff val="-15122"/>
            <a:lumOff val="-883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 smtClean="0">
              <a:solidFill>
                <a:schemeClr val="accent6">
                  <a:lumMod val="50000"/>
                </a:schemeClr>
              </a:solidFill>
              <a:latin typeface="MV Boli" panose="02000500030200090000" pitchFamily="2" charset="0"/>
              <a:cs typeface="MV Boli" panose="02000500030200090000" pitchFamily="2" charset="0"/>
            </a:rPr>
            <a:t>Formulaire de demande de remboursements</a:t>
          </a:r>
          <a:endParaRPr lang="fr-FR" sz="2400" b="1" kern="1200" dirty="0">
            <a:solidFill>
              <a:schemeClr val="accent6">
                <a:lumMod val="50000"/>
              </a:schemeClr>
            </a:solidFill>
            <a:latin typeface="MV Boli" panose="02000500030200090000" pitchFamily="2" charset="0"/>
            <a:cs typeface="MV Boli" panose="02000500030200090000" pitchFamily="2" charset="0"/>
          </a:endParaRPr>
        </a:p>
      </dsp:txBody>
      <dsp:txXfrm>
        <a:off x="1977881" y="3011978"/>
        <a:ext cx="7455166" cy="912720"/>
      </dsp:txXfrm>
    </dsp:sp>
    <dsp:sp modelId="{14B42F1A-7517-4C3B-A531-13C4D7E694FF}">
      <dsp:nvSpPr>
        <dsp:cNvPr id="0" name=""/>
        <dsp:cNvSpPr/>
      </dsp:nvSpPr>
      <dsp:spPr>
        <a:xfrm>
          <a:off x="127796" y="3057746"/>
          <a:ext cx="1886609" cy="73017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79000" b="-79000"/>
          </a:stretch>
        </a:blipFill>
        <a:ln>
          <a:noFill/>
        </a:ln>
        <a:effectLst/>
        <a:sp3d z="57150" extrusionH="63500" contourW="127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9B9068-1013-4249-A5ED-FF0287F885C9}">
      <dsp:nvSpPr>
        <dsp:cNvPr id="0" name=""/>
        <dsp:cNvSpPr/>
      </dsp:nvSpPr>
      <dsp:spPr>
        <a:xfrm>
          <a:off x="0" y="4015971"/>
          <a:ext cx="9433048" cy="912720"/>
        </a:xfrm>
        <a:prstGeom prst="roundRect">
          <a:avLst>
            <a:gd name="adj" fmla="val 10000"/>
          </a:avLst>
        </a:prstGeom>
        <a:solidFill>
          <a:schemeClr val="accent2">
            <a:hueOff val="2817852"/>
            <a:satOff val="-20162"/>
            <a:lumOff val="-1177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 smtClean="0">
              <a:solidFill>
                <a:schemeClr val="accent6">
                  <a:lumMod val="50000"/>
                </a:schemeClr>
              </a:solidFill>
              <a:latin typeface="MV Boli" panose="02000500030200090000" pitchFamily="2" charset="0"/>
              <a:cs typeface="MV Boli" panose="02000500030200090000" pitchFamily="2" charset="0"/>
            </a:rPr>
            <a:t>Formulaire de petite caisse simplifiée</a:t>
          </a:r>
          <a:endParaRPr lang="fr-FR" sz="2400" b="1" kern="1200" dirty="0">
            <a:solidFill>
              <a:schemeClr val="accent6">
                <a:lumMod val="50000"/>
              </a:schemeClr>
            </a:solidFill>
            <a:latin typeface="MV Boli" panose="02000500030200090000" pitchFamily="2" charset="0"/>
            <a:cs typeface="MV Boli" panose="02000500030200090000" pitchFamily="2" charset="0"/>
          </a:endParaRPr>
        </a:p>
      </dsp:txBody>
      <dsp:txXfrm>
        <a:off x="1977881" y="4015971"/>
        <a:ext cx="7455166" cy="912720"/>
      </dsp:txXfrm>
    </dsp:sp>
    <dsp:sp modelId="{5586AFB5-4776-4514-B8C3-760A7B2124BE}">
      <dsp:nvSpPr>
        <dsp:cNvPr id="0" name=""/>
        <dsp:cNvSpPr/>
      </dsp:nvSpPr>
      <dsp:spPr>
        <a:xfrm>
          <a:off x="127796" y="4061987"/>
          <a:ext cx="1886609" cy="73017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97000" b="-97000"/>
          </a:stretch>
        </a:blipFill>
        <a:ln>
          <a:noFill/>
        </a:ln>
        <a:effectLst/>
        <a:sp3d z="57150" extrusionH="63500" contourW="127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811CFE-82C8-4F91-94E7-AA6768073C20}">
      <dsp:nvSpPr>
        <dsp:cNvPr id="0" name=""/>
        <dsp:cNvSpPr/>
      </dsp:nvSpPr>
      <dsp:spPr>
        <a:xfrm>
          <a:off x="-369430" y="0"/>
          <a:ext cx="7822980" cy="13962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3200" b="1" kern="1200" dirty="0" err="1" smtClean="0">
              <a:latin typeface="MV Boli" panose="02000500030200090000" pitchFamily="2" charset="0"/>
              <a:cs typeface="MV Boli" panose="02000500030200090000" pitchFamily="2" charset="0"/>
            </a:rPr>
            <a:t>Formulaires</a:t>
          </a:r>
          <a:r>
            <a:rPr lang="en-CA" sz="3200" b="1" kern="1200" dirty="0" smtClean="0">
              <a:latin typeface="MV Boli" panose="02000500030200090000" pitchFamily="2" charset="0"/>
              <a:cs typeface="MV Boli" panose="02000500030200090000" pitchFamily="2" charset="0"/>
            </a:rPr>
            <a:t> Excel </a:t>
          </a:r>
          <a:r>
            <a:rPr lang="en-CA" sz="3200" b="1" kern="1200" dirty="0" err="1" smtClean="0">
              <a:latin typeface="MV Boli" panose="02000500030200090000" pitchFamily="2" charset="0"/>
              <a:cs typeface="MV Boli" panose="02000500030200090000" pitchFamily="2" charset="0"/>
            </a:rPr>
            <a:t>disponible</a:t>
          </a:r>
          <a:r>
            <a:rPr lang="en-CA" sz="3200" b="1" kern="1200" dirty="0" smtClean="0">
              <a:latin typeface="MV Boli" panose="02000500030200090000" pitchFamily="2" charset="0"/>
              <a:cs typeface="MV Boli" panose="02000500030200090000" pitchFamily="2" charset="0"/>
            </a:rPr>
            <a:t> sur</a:t>
          </a:r>
          <a:endParaRPr lang="fr-CA" sz="3200" b="1" kern="1200" dirty="0">
            <a:latin typeface="MV Boli" panose="02000500030200090000" pitchFamily="2" charset="0"/>
            <a:cs typeface="MV Boli" panose="02000500030200090000" pitchFamily="2" charset="0"/>
          </a:endParaRPr>
        </a:p>
      </dsp:txBody>
      <dsp:txXfrm>
        <a:off x="-328535" y="40895"/>
        <a:ext cx="6171202" cy="1314478"/>
      </dsp:txXfrm>
    </dsp:sp>
    <dsp:sp modelId="{77C580D5-ED26-40B3-B494-BF1E8D9666CA}">
      <dsp:nvSpPr>
        <dsp:cNvPr id="0" name=""/>
        <dsp:cNvSpPr/>
      </dsp:nvSpPr>
      <dsp:spPr>
        <a:xfrm>
          <a:off x="244081" y="1628979"/>
          <a:ext cx="7848895" cy="13962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3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800" b="1" kern="12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  <a:hlinkClick xmlns:r="http://schemas.openxmlformats.org/officeDocument/2006/relationships" r:id="rId1"/>
            </a:rPr>
            <a:t>http://www.psjeunesse.org</a:t>
          </a:r>
          <a:r>
            <a:rPr lang="en-CA" sz="2800" b="1" kern="12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rPr>
            <a:t/>
          </a:r>
          <a:br>
            <a:rPr lang="en-CA" sz="2800" b="1" kern="12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rPr>
          </a:br>
          <a:r>
            <a:rPr lang="en-CA" sz="2800" b="1" kern="1200" dirty="0" err="1" smtClean="0">
              <a:latin typeface="MV Boli" panose="02000500030200090000" pitchFamily="2" charset="0"/>
              <a:cs typeface="MV Boli" panose="02000500030200090000" pitchFamily="2" charset="0"/>
            </a:rPr>
            <a:t>Onglet</a:t>
          </a:r>
          <a:r>
            <a:rPr lang="en-CA" sz="2800" b="1" kern="1200" dirty="0" smtClean="0">
              <a:latin typeface="MV Boli" panose="02000500030200090000" pitchFamily="2" charset="0"/>
              <a:cs typeface="MV Boli" panose="02000500030200090000" pitchFamily="2" charset="0"/>
            </a:rPr>
            <a:t> Services</a:t>
          </a:r>
          <a:endParaRPr lang="fr-CA" sz="2800" b="1" kern="1200" dirty="0">
            <a:latin typeface="MV Boli" panose="02000500030200090000" pitchFamily="2" charset="0"/>
            <a:cs typeface="MV Boli" panose="02000500030200090000" pitchFamily="2" charset="0"/>
          </a:endParaRPr>
        </a:p>
      </dsp:txBody>
      <dsp:txXfrm>
        <a:off x="284976" y="1669874"/>
        <a:ext cx="6071250" cy="1314478"/>
      </dsp:txXfrm>
    </dsp:sp>
    <dsp:sp modelId="{A8151328-783F-415D-8C59-ECAB7FBFE1A8}">
      <dsp:nvSpPr>
        <dsp:cNvPr id="0" name=""/>
        <dsp:cNvSpPr/>
      </dsp:nvSpPr>
      <dsp:spPr>
        <a:xfrm>
          <a:off x="712150" y="3257959"/>
          <a:ext cx="7854717" cy="13962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fr-CA" sz="2400" b="1" kern="1200" dirty="0" smtClean="0">
              <a:latin typeface="MV Boli" panose="02000500030200090000" pitchFamily="2" charset="0"/>
              <a:cs typeface="MV Boli" panose="02000500030200090000" pitchFamily="2" charset="0"/>
              <a:hlinkClick xmlns:r="http://schemas.openxmlformats.org/officeDocument/2006/relationships" r:id="rId2"/>
            </a:rPr>
            <a:t>https://psjeunesse.org/services-recherche-demploi-et-programme-demployabilite</a:t>
          </a:r>
          <a:endParaRPr lang="fr-CA" sz="2400" b="1" kern="1200" dirty="0">
            <a:latin typeface="MV Boli" panose="02000500030200090000" pitchFamily="2" charset="0"/>
            <a:cs typeface="MV Boli" panose="02000500030200090000" pitchFamily="2" charset="0"/>
          </a:endParaRPr>
        </a:p>
      </dsp:txBody>
      <dsp:txXfrm>
        <a:off x="753045" y="3298854"/>
        <a:ext cx="6075814" cy="1314478"/>
      </dsp:txXfrm>
    </dsp:sp>
    <dsp:sp modelId="{E9FA7528-68F6-4344-A8C1-244411EC4CC7}">
      <dsp:nvSpPr>
        <dsp:cNvPr id="0" name=""/>
        <dsp:cNvSpPr/>
      </dsp:nvSpPr>
      <dsp:spPr>
        <a:xfrm>
          <a:off x="6172727" y="1122203"/>
          <a:ext cx="907574" cy="907574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</a:schemeClr>
        </a:solidFill>
        <a:ln w="1270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CA" sz="3600" kern="1200"/>
        </a:p>
      </dsp:txBody>
      <dsp:txXfrm>
        <a:off x="6376931" y="1122203"/>
        <a:ext cx="499166" cy="682949"/>
      </dsp:txXfrm>
    </dsp:sp>
    <dsp:sp modelId="{56F977D1-D003-4989-AF5E-D65834CBF7A5}">
      <dsp:nvSpPr>
        <dsp:cNvPr id="0" name=""/>
        <dsp:cNvSpPr/>
      </dsp:nvSpPr>
      <dsp:spPr>
        <a:xfrm>
          <a:off x="6789131" y="2866920"/>
          <a:ext cx="907574" cy="907574"/>
        </a:xfrm>
        <a:prstGeom prst="downArrow">
          <a:avLst>
            <a:gd name="adj1" fmla="val 55000"/>
            <a:gd name="adj2" fmla="val 45000"/>
          </a:avLst>
        </a:prstGeom>
        <a:solidFill>
          <a:schemeClr val="bg2">
            <a:lumMod val="25000"/>
            <a:alpha val="90000"/>
          </a:schemeClr>
        </a:solidFill>
        <a:ln w="12700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CA" sz="3600" kern="1200"/>
        </a:p>
      </dsp:txBody>
      <dsp:txXfrm>
        <a:off x="6993335" y="2866920"/>
        <a:ext cx="499166" cy="6829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scendingPictureAccentProcess">
  <dgm:title val=""/>
  <dgm:desc val=""/>
  <dgm:catLst>
    <dgm:cat type="process" pri="22500"/>
    <dgm:cat type="picture" pri="16000"/>
    <dgm:cat type="pictureconvert" pri="1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func="var" arg="dir" op="equ" val="norm">
            <dgm:choose name="Name5">
              <dgm:if name="Name6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l" for="ch" forName="parTx1" refType="w" fact="0.2711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2469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7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l" for="ch" forName="parTx1" refType="w" fact="0.366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3333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if>
          <dgm:else name="Name8">
            <dgm:choose name="Name9">
              <dgm:if name="Name10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r" for="ch" forName="parTx1" refType="w" fact="0.7289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7531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1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r" for="ch" forName="parTx1" refType="w" fact="0.634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6667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func="var" arg="dir" op="equ" val="norm">
            <dgm:choose name="Name15">
              <dgm:if name="Name16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3221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3056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2859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309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334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359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3848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1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359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359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197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178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688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3503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17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4274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405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3794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4106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44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477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5106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44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477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477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2614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2369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l" for="ch" forName="parTx2" refType="w" fact="0.4893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4648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if>
          <dgm:else name="Name18">
            <dgm:choose name="Name19">
              <dgm:if name="Name20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6779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6944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7141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690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665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640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6152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9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640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640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803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821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312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6497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21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5726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594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6206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5894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55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522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4894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56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522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522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7386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7631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r" for="ch" forName="parTx2" refType="w" fact="0.5107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5352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func="var" arg="dir" op="equ" val="norm">
            <dgm:choose name="Name25">
              <dgm:if name="Name26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2981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2676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357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44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323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23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6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68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491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513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68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68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487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1328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732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3573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4763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4604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27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3684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3307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912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494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342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23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12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79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6068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6346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79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79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837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1641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l" for="ch" forName="parTx2" refType="w" fact="0.4612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4416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l" for="ch" forName="parTx3" refType="w" fact="0.5886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569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if>
          <dgm:else name="Name28">
            <dgm:choose name="Name29">
              <dgm:if name="Name30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7019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7324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643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55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677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76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4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31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509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486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31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31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513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8672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268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6427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5237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5396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31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6316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6693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088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506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658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76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88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21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3932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3654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21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21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163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8359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r" for="ch" forName="parTx2" refType="w" fact="0.5388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5584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r" for="ch" forName="parTx3" refType="w" fact="0.4114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431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func="var" arg="dir" op="equ" val="norm">
            <dgm:choose name="Name35">
              <dgm:if name="Name36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3253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2949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263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313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67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5486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5267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5462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565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5851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604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565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565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466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1333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10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3972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229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509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722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5588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37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3978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3606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3223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829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717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6709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6441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6679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691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715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739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691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691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793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163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l" for="ch" forName="parTx2" refType="w" fact="0.502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4857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l" for="ch" forName="parTx3" refType="w" fact="0.6394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6231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l" for="ch" forName="parTx4" refType="w" fact="0.6997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6834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if>
          <dgm:else name="Name38">
            <dgm:choose name="Name39">
              <dgm:if name="Name40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6747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7051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736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687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32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4514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4733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4538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434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4149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395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434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434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534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8667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89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6028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771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490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278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4412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41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6022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6394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6777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171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283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3291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3559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3321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308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284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260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308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308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207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837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r" for="ch" forName="parTx2" refType="w" fact="0.498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5143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r" for="ch" forName="parTx3" refType="w" fact="0.3606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3769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r" for="ch" forName="parTx4" refType="w" fact="0.3003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3166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else>
        </dgm:choose>
      </dgm:if>
      <dgm:if name="Name42" axis="ch" ptType="node" func="cnt" op="equ" val="5">
        <dgm:choose name="Name43">
          <dgm:if name="Name44" func="var" arg="dir" op="equ" val="norm">
            <dgm:choose name="Name45">
              <dgm:if name="Name46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3263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001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2733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462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69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484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5549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601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577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5951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6123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629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6467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6123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6123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1746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1631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982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3866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194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5078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827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5712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18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6064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47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3951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634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331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981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68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43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672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7278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699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7207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741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7624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7832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741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741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211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197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l" for="ch" forName="parTx2" refType="w" fact="0.4822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4682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l" for="ch" forName="parTx3" refType="w" fact="0.629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61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l" for="ch" forName="parTx4" refType="w" fact="0.7057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6917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l" for="ch" forName="parTx5" refType="w" fact="0.7484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7344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if>
          <dgm:else name="Name48">
            <dgm:choose name="Name49">
              <dgm:if name="Name50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6737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999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7267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538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30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516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4451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399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422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4049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3877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370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3533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3877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3877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8254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8369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018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6134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806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4922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173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4288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82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3936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51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6049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366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669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019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31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57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328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2722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300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2793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258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2376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2168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258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258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788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802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r" for="ch" forName="parTx2" refType="w" fact="0.5178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5318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r" for="ch" forName="parTx3" refType="w" fact="0.371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38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r" for="ch" forName="parTx4" refType="w" fact="0.2943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3083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r" for="ch" forName="parTx5" refType="w" fact="0.2516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2656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else>
        </dgm:choose>
      </dgm:if>
      <dgm:if name="Name52" axis="ch" ptType="node" func="cnt" op="equ" val="6">
        <dgm:choose name="Name53">
          <dgm:if name="Name54" func="var" arg="dir" op="equ" val="norm">
            <dgm:choose name="Name55">
              <dgm:if name="Name56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3608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3384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15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2923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2688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883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69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5696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624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6509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6281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6437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6593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67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690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6593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6593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091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1988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273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4169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349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524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998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5894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416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6313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644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6541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57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4276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401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739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3464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3186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786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564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67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740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7714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7443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7628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7814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7999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818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7814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7814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479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2356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l" for="ch" forName="parTx2" refType="w" fact="0.5064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4941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l" for="ch" forName="parTx3" refType="w" fact="0.6339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6216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l" for="ch" forName="parTx4" refType="w" fact="0.7108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698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l" for="ch" forName="parTx5" refType="w" fact="0.7604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7481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l" for="ch" forName="parTx6" refType="w" fact="0.7874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7751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if>
          <dgm:else name="Name58">
            <dgm:choose name="Name59">
              <dgm:if name="Name60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6392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6616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84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7077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7312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117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30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4304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375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3491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3719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3563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340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32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309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340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340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909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8012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727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5831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651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475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002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4106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584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3687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356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3459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61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5724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599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261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6536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6814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214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436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32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259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2286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2557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2372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218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2001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181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218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218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522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7644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r" for="ch" forName="parTx2" refType="w" fact="0.4937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5059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r" for="ch" forName="parTx3" refType="w" fact="0.3662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3784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r" for="ch" forName="parTx4" refType="w" fact="0.2893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301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r" for="ch" forName="parTx5" refType="w" fact="0.2397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2519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r" for="ch" forName="parTx6" refType="w" fact="0.2127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2249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else>
        </dgm:choose>
      </dgm:if>
      <dgm:else name="Name62">
        <dgm:choose name="Name63">
          <dgm:if name="Name64" func="var" arg="dir" op="equ" val="norm">
            <dgm:choose name="Name65">
              <dgm:if name="Name66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390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3721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353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337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142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088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926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583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6371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6701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6853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6627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6773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6919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706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7212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6919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6919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556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246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53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4439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511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541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6132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6037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576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648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828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6733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  <dgm:constr type="l" for="ch" forName="parTx7" refType="w" fact="0.6966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6871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l" for="ch" forName="desTx7" refType="r" refFor="ch" refForName="parTx7"/>
                  <dgm:constr type="r" for="ch" forName="desTx7" refType="w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67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445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4244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4026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806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584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803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618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665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7266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7643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7816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7558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772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7892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8058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822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7892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7892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91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2806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l" for="ch" forName="parTx2" refType="w" fact="0.5172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5063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l" for="ch" forName="parTx3" refType="w" fact="0.628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6176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l" for="ch" forName="parTx4" refType="w" fact="0.6994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688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l" for="ch" forName="parTx5" refType="w" fact="0.7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7391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l" for="ch" forName="parTx6" refType="w" fact="0.7788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7679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l" for="ch" forName="parTx7" refType="w" fact="0.794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7836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if>
          <dgm:else name="Name68">
            <dgm:choose name="Name69">
              <dgm:if name="Name70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609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6279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647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663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858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912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074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416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3629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3299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3147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3373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3227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3081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293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2788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3081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3081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444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754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46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5561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489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458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3868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3963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424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352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172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3267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  <dgm:constr type="r" for="ch" forName="parTx7" refType="w" fact="0.3034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3129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r" for="ch" forName="desTx7" refType="l" refFor="ch" refForName="parTx7"/>
                  <dgm:constr type="l" for="ch" forName="desTx7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71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554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5756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5974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194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416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197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382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334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2734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2357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2184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2442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227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2108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1942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177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2108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2108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08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7194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r" for="ch" forName="parTx2" refType="w" fact="0.4828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4937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r" for="ch" forName="parTx3" refType="w" fact="0.371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3824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r" for="ch" forName="parTx4" refType="w" fact="0.3006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311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r" for="ch" forName="parTx5" refType="w" fact="0.2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2609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r" for="ch" forName="parTx6" refType="w" fact="0.2212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2321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r" for="ch" forName="parTx7" refType="w" fact="0.205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2164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else>
        </dgm:choose>
      </dgm:else>
    </dgm:choose>
    <dgm:forEach name="wrapper" axis="self" ptType="parTrans">
      <dgm:forEach name="wrapper2" axis="self" ptType="sibTrans" st="2"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choose name="Name72">
      <dgm:if name="Name73" axis="ch" ptType="node" func="cnt" op="gte" val="2">
        <dgm:layoutNode name="do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4"/>
    </dgm:choose>
    <dgm:choose name="Name75">
      <dgm:if name="Name76" axis="ch" ptType="node" func="cnt" op="gte" val="3">
        <dgm:layoutNode name="do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7"/>
    </dgm:choose>
    <dgm:choose name="Name78">
      <dgm:if name="Name79" axis="ch" ptType="node" func="cnt" op="gte" val="4">
        <dgm:layoutNode name="do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0"/>
    </dgm:choose>
    <dgm:choose name="Name81">
      <dgm:if name="Name82" axis="ch" ptType="node" func="cnt" op="gte" val="5">
        <dgm:layoutNode name="do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3"/>
    </dgm:choose>
    <dgm:choose name="Name84">
      <dgm:if name="Name85" axis="ch" ptType="node" func="cnt" op="gte" val="6">
        <dgm:layoutNode name="do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6"/>
    </dgm:choose>
    <dgm:choose name="Name87">
      <dgm:if name="Name88" axis="ch" ptType="node" func="cnt" op="gte" val="7">
        <dgm:layoutNode name="dot1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9"/>
    </dgm:choose>
    <dgm:choose name="Name90">
      <dgm:if name="Name91" axis="ch" ptType="node" func="cnt" op="gte" val="2">
        <dgm:layoutNode name="dotArrow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92"/>
    </dgm:choose>
    <dgm:forEach name="Name93" axis="ch" ptType="node" cnt="1">
      <dgm:layoutNode name="parTx1">
        <dgm:choose name="Name94">
          <dgm:if name="Name95" func="var" arg="dir" op="equ" val="norm">
            <dgm:alg type="tx">
              <dgm:param type="parTxLTRAlign" val="l"/>
              <dgm:param type="parTxRTLAlign" val="r"/>
            </dgm:alg>
          </dgm:if>
          <dgm:else name="Name96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97">
          <dgm:if name="Name98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99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00">
        <dgm:if name="Name101" axis="ch" ptType="node" func="cnt" op="gte" val="1">
          <dgm:layoutNode name="desTx1" styleLbl="revTx">
            <dgm:varLst>
              <dgm:bulletEnabled val="1"/>
            </dgm:varLst>
            <dgm:choose name="Name102">
              <dgm:if name="Name103" func="var" arg="dir" op="equ" val="norm">
                <dgm:choose name="Name104">
                  <dgm:if name="Name105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06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07">
                <dgm:choose name="Name108">
                  <dgm:if name="Name109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10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11"/>
      </dgm:choose>
    </dgm:forEach>
    <dgm:forEach name="Name112" axis="ch" ptType="sibTrans" hideLastTrans="0" cnt="1">
      <dgm:layoutNode name="picture1">
        <dgm:alg type="sp"/>
        <dgm:shape xmlns:r="http://schemas.openxmlformats.org/officeDocument/2006/relationships" r:blip="">
          <dgm:adjLst/>
        </dgm:shape>
        <dgm:presOf/>
        <dgm:constrLst/>
        <dgm:forEach name="Name113" ref="imageRepeat"/>
      </dgm:layoutNode>
    </dgm:forEach>
    <dgm:forEach name="Name114" axis="ch" ptType="node" st="2" cnt="1">
      <dgm:layoutNode name="parTx2">
        <dgm:choose name="Name115">
          <dgm:if name="Name116" func="var" arg="dir" op="equ" val="norm">
            <dgm:alg type="tx">
              <dgm:param type="parTxLTRAlign" val="l"/>
              <dgm:param type="parTxRTLAlign" val="r"/>
            </dgm:alg>
          </dgm:if>
          <dgm:else name="Name117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18">
          <dgm:if name="Name119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20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21">
        <dgm:if name="Name122" axis="ch" ptType="node" func="cnt" op="gte" val="1">
          <dgm:layoutNode name="desTx2" styleLbl="revTx">
            <dgm:varLst>
              <dgm:bulletEnabled val="1"/>
            </dgm:varLst>
            <dgm:choose name="Name123">
              <dgm:if name="Name124" func="var" arg="dir" op="equ" val="norm">
                <dgm:choose name="Name125">
                  <dgm:if name="Name126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27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28">
                <dgm:choose name="Name129">
                  <dgm:if name="Name130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31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32"/>
      </dgm:choose>
    </dgm:forEach>
    <dgm:forEach name="Name133" axis="ch" ptType="sibTrans" hideLastTrans="0" st="2" cnt="1">
      <dgm:layoutNode name="picture2">
        <dgm:alg type="sp"/>
        <dgm:shape xmlns:r="http://schemas.openxmlformats.org/officeDocument/2006/relationships" r:blip="">
          <dgm:adjLst/>
        </dgm:shape>
        <dgm:presOf/>
        <dgm:constrLst/>
        <dgm:forEach name="Name134" ref="imageRepeat"/>
      </dgm:layoutNode>
    </dgm:forEach>
    <dgm:forEach name="Name135" axis="ch" ptType="node" st="3" cnt="1">
      <dgm:layoutNode name="parTx3">
        <dgm:choose name="Name136">
          <dgm:if name="Name137" func="var" arg="dir" op="equ" val="norm">
            <dgm:alg type="tx">
              <dgm:param type="parTxLTRAlign" val="l"/>
              <dgm:param type="parTxRTLAlign" val="r"/>
            </dgm:alg>
          </dgm:if>
          <dgm:else name="Name138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39">
          <dgm:if name="Name140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41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42">
        <dgm:if name="Name143" axis="ch" ptType="node" func="cnt" op="gte" val="1">
          <dgm:layoutNode name="desTx3" styleLbl="revTx">
            <dgm:varLst>
              <dgm:bulletEnabled val="1"/>
            </dgm:varLst>
            <dgm:choose name="Name144">
              <dgm:if name="Name145" func="var" arg="dir" op="equ" val="norm">
                <dgm:choose name="Name146">
                  <dgm:if name="Name147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48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49">
                <dgm:choose name="Name150">
                  <dgm:if name="Name151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5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53"/>
      </dgm:choose>
    </dgm:forEach>
    <dgm:forEach name="Name154" axis="ch" ptType="sibTrans" hideLastTrans="0" st="3" cnt="1">
      <dgm:layoutNode name="picture3">
        <dgm:alg type="sp"/>
        <dgm:shape xmlns:r="http://schemas.openxmlformats.org/officeDocument/2006/relationships" r:blip="">
          <dgm:adjLst/>
        </dgm:shape>
        <dgm:presOf/>
        <dgm:constrLst/>
        <dgm:forEach name="Name155" ref="imageRepeat"/>
      </dgm:layoutNode>
    </dgm:forEach>
    <dgm:forEach name="Name156" axis="ch" ptType="node" st="4" cnt="1">
      <dgm:layoutNode name="parTx4">
        <dgm:choose name="Name157">
          <dgm:if name="Name158" func="var" arg="dir" op="equ" val="norm">
            <dgm:alg type="tx">
              <dgm:param type="parTxLTRAlign" val="l"/>
              <dgm:param type="parTxRTLAlign" val="r"/>
            </dgm:alg>
          </dgm:if>
          <dgm:else name="Name159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60">
          <dgm:if name="Name161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62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63">
        <dgm:if name="Name164" axis="ch" ptType="node" func="cnt" op="gte" val="1">
          <dgm:layoutNode name="desTx4" styleLbl="revTx">
            <dgm:varLst>
              <dgm:bulletEnabled val="1"/>
            </dgm:varLst>
            <dgm:choose name="Name165">
              <dgm:if name="Name166" func="var" arg="dir" op="equ" val="norm">
                <dgm:choose name="Name167">
                  <dgm:if name="Name168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69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70">
                <dgm:choose name="Name171">
                  <dgm:if name="Name172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73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74"/>
      </dgm:choose>
    </dgm:forEach>
    <dgm:forEach name="Name175" axis="ch" ptType="sibTrans" hideLastTrans="0" st="4" cnt="1">
      <dgm:layoutNode name="picture4">
        <dgm:alg type="sp"/>
        <dgm:shape xmlns:r="http://schemas.openxmlformats.org/officeDocument/2006/relationships" r:blip="">
          <dgm:adjLst/>
        </dgm:shape>
        <dgm:presOf/>
        <dgm:constrLst/>
        <dgm:forEach name="Name176" ref="imageRepeat"/>
      </dgm:layoutNode>
    </dgm:forEach>
    <dgm:forEach name="Name177" axis="ch" ptType="node" st="5" cnt="1">
      <dgm:layoutNode name="parTx5">
        <dgm:choose name="Name178">
          <dgm:if name="Name179" func="var" arg="dir" op="equ" val="norm">
            <dgm:alg type="tx">
              <dgm:param type="parTxLTRAlign" val="l"/>
              <dgm:param type="parTxRTLAlign" val="r"/>
            </dgm:alg>
          </dgm:if>
          <dgm:else name="Name180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81">
          <dgm:if name="Name182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83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84">
        <dgm:if name="Name185" axis="ch" ptType="node" func="cnt" op="gte" val="1">
          <dgm:layoutNode name="desTx5" styleLbl="revTx">
            <dgm:varLst>
              <dgm:bulletEnabled val="1"/>
            </dgm:varLst>
            <dgm:choose name="Name186">
              <dgm:if name="Name187" func="var" arg="dir" op="equ" val="norm">
                <dgm:choose name="Name188">
                  <dgm:if name="Name189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90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91">
                <dgm:choose name="Name192">
                  <dgm:if name="Name193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94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95"/>
      </dgm:choose>
    </dgm:forEach>
    <dgm:forEach name="Name196" axis="ch" ptType="sibTrans" hideLastTrans="0" st="5" cnt="1">
      <dgm:layoutNode name="picture5">
        <dgm:alg type="sp"/>
        <dgm:shape xmlns:r="http://schemas.openxmlformats.org/officeDocument/2006/relationships" r:blip="">
          <dgm:adjLst/>
        </dgm:shape>
        <dgm:presOf/>
        <dgm:constrLst/>
        <dgm:forEach name="Name197" ref="imageRepeat"/>
      </dgm:layoutNode>
    </dgm:forEach>
    <dgm:forEach name="Name198" axis="ch" ptType="node" st="6" cnt="1">
      <dgm:layoutNode name="parTx6">
        <dgm:choose name="Name199">
          <dgm:if name="Name200" func="var" arg="dir" op="equ" val="norm">
            <dgm:alg type="tx">
              <dgm:param type="parTxLTRAlign" val="l"/>
              <dgm:param type="parTxRTLAlign" val="r"/>
            </dgm:alg>
          </dgm:if>
          <dgm:else name="Name201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02">
          <dgm:if name="Name203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04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05">
        <dgm:if name="Name206" axis="ch" ptType="node" func="cnt" op="gte" val="1">
          <dgm:layoutNode name="desTx6" styleLbl="revTx">
            <dgm:varLst>
              <dgm:bulletEnabled val="1"/>
            </dgm:varLst>
            <dgm:choose name="Name207">
              <dgm:if name="Name208" func="var" arg="dir" op="equ" val="norm">
                <dgm:choose name="Name209">
                  <dgm:if name="Name210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11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12">
                <dgm:choose name="Name213">
                  <dgm:if name="Name214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15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16"/>
      </dgm:choose>
    </dgm:forEach>
    <dgm:forEach name="Name217" axis="ch" ptType="sibTrans" hideLastTrans="0" st="6" cnt="1">
      <dgm:layoutNode name="picture6">
        <dgm:alg type="sp"/>
        <dgm:shape xmlns:r="http://schemas.openxmlformats.org/officeDocument/2006/relationships" r:blip="">
          <dgm:adjLst/>
        </dgm:shape>
        <dgm:presOf/>
        <dgm:constrLst/>
        <dgm:forEach name="Name218" ref="imageRepeat"/>
      </dgm:layoutNode>
    </dgm:forEach>
    <dgm:forEach name="Name219" axis="ch" ptType="node" st="7" cnt="1">
      <dgm:layoutNode name="parTx7">
        <dgm:choose name="Name220">
          <dgm:if name="Name221" func="var" arg="dir" op="equ" val="norm">
            <dgm:alg type="tx">
              <dgm:param type="parTxLTRAlign" val="l"/>
              <dgm:param type="parTxRTLAlign" val="r"/>
            </dgm:alg>
          </dgm:if>
          <dgm:else name="Name222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23">
          <dgm:if name="Name224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25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26">
        <dgm:if name="Name227" axis="ch" ptType="node" func="cnt" op="gte" val="1">
          <dgm:layoutNode name="desTx7" styleLbl="revTx">
            <dgm:varLst>
              <dgm:bulletEnabled val="1"/>
            </dgm:varLst>
            <dgm:choose name="Name228">
              <dgm:if name="Name229" func="var" arg="dir" op="equ" val="norm">
                <dgm:choose name="Name230">
                  <dgm:if name="Name231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32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33">
                <dgm:choose name="Name234">
                  <dgm:if name="Name235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36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37"/>
      </dgm:choose>
    </dgm:forEach>
    <dgm:forEach name="Name238" axis="ch" ptType="sibTrans" hideLastTrans="0" st="7" cnt="1">
      <dgm:layoutNode name="picture7">
        <dgm:alg type="sp"/>
        <dgm:shape xmlns:r="http://schemas.openxmlformats.org/officeDocument/2006/relationships" r:blip="">
          <dgm:adjLst/>
        </dgm:shape>
        <dgm:presOf/>
        <dgm:constrLst/>
        <dgm:forEach name="Name239" ref="imageRepeat"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7852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789879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CA" smtClean="0"/>
              <a:pPr/>
              <a:t>2019-02-03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3345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CA" smtClean="0"/>
              <a:pPr/>
              <a:t>2019-02-03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04719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CA" smtClean="0"/>
              <a:pPr/>
              <a:t>2019-02-03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768499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CA" smtClean="0"/>
              <a:pPr/>
              <a:t>2019-02-03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82377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CA" smtClean="0"/>
              <a:pPr/>
              <a:t>2019-02-03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974072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CA" smtClean="0"/>
              <a:pPr/>
              <a:t>2019-02-03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563021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CA" smtClean="0"/>
              <a:pPr/>
              <a:t>2019-02-03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119954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CA" smtClean="0"/>
              <a:pPr/>
              <a:t>2019-02-03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65844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CA" smtClean="0"/>
              <a:pPr/>
              <a:t>2019-02-03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90495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CA" smtClean="0"/>
              <a:pPr/>
              <a:t>2019-02-03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89097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CA" smtClean="0"/>
              <a:pPr/>
              <a:t>2019-02-03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90076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CA" smtClean="0"/>
              <a:pPr/>
              <a:t>2019-02-03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83280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CA" smtClean="0"/>
              <a:pPr/>
              <a:t>2019-02-03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89901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CA" smtClean="0"/>
              <a:pPr/>
              <a:t>2019-02-03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11777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CA" smtClean="0"/>
              <a:pPr/>
              <a:t>2019-02-03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55306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CA" smtClean="0"/>
              <a:pPr/>
              <a:t>2019-02-03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09202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2000">
              <a:schemeClr val="accent3">
                <a:lumMod val="60000"/>
                <a:lumOff val="40000"/>
              </a:schemeClr>
            </a:gs>
            <a:gs pos="29000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02334-7E8B-4320-A1E2-4B05AC15A670}" type="datetimeFigureOut">
              <a:rPr lang="fr-CA" smtClean="0"/>
              <a:pPr/>
              <a:t>2019-02-03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08582E2-60D7-40E7-AECB-CED9E7320F8D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77760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13" Type="http://schemas.openxmlformats.org/officeDocument/2006/relationships/diagramQuickStyle" Target="../diagrams/quickStyle2.xml"/><Relationship Id="rId3" Type="http://schemas.openxmlformats.org/officeDocument/2006/relationships/tags" Target="../tags/tag3.xml"/><Relationship Id="rId7" Type="http://schemas.openxmlformats.org/officeDocument/2006/relationships/diagramLayout" Target="../diagrams/layout1.xml"/><Relationship Id="rId12" Type="http://schemas.openxmlformats.org/officeDocument/2006/relationships/diagramLayout" Target="../diagrams/layout2.xml"/><Relationship Id="rId2" Type="http://schemas.openxmlformats.org/officeDocument/2006/relationships/tags" Target="../tags/tag2.xml"/><Relationship Id="rId16" Type="http://schemas.openxmlformats.org/officeDocument/2006/relationships/image" Target="../media/image4.png"/><Relationship Id="rId1" Type="http://schemas.openxmlformats.org/officeDocument/2006/relationships/tags" Target="../tags/tag1.xml"/><Relationship Id="rId6" Type="http://schemas.openxmlformats.org/officeDocument/2006/relationships/diagramData" Target="../diagrams/data1.xml"/><Relationship Id="rId11" Type="http://schemas.openxmlformats.org/officeDocument/2006/relationships/diagramData" Target="../diagrams/data2.xml"/><Relationship Id="rId5" Type="http://schemas.openxmlformats.org/officeDocument/2006/relationships/slideLayout" Target="../slideLayouts/slideLayout4.xml"/><Relationship Id="rId15" Type="http://schemas.microsoft.com/office/2007/relationships/diagramDrawing" Target="../diagrams/drawing2.xml"/><Relationship Id="rId10" Type="http://schemas.microsoft.com/office/2007/relationships/diagramDrawing" Target="../diagrams/drawing1.xml"/><Relationship Id="rId4" Type="http://schemas.openxmlformats.org/officeDocument/2006/relationships/tags" Target="../tags/tag4.xml"/><Relationship Id="rId9" Type="http://schemas.openxmlformats.org/officeDocument/2006/relationships/diagramColors" Target="../diagrams/colors1.xml"/><Relationship Id="rId14" Type="http://schemas.openxmlformats.org/officeDocument/2006/relationships/diagramColors" Target="../diagrams/colors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notesSlide" Target="../notesSlides/notesSlide1.xml"/><Relationship Id="rId7" Type="http://schemas.openxmlformats.org/officeDocument/2006/relationships/diagramColors" Target="../diagrams/colors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.xml"/><Relationship Id="rId3" Type="http://schemas.openxmlformats.org/officeDocument/2006/relationships/tags" Target="../tags/tag8.xml"/><Relationship Id="rId7" Type="http://schemas.openxmlformats.org/officeDocument/2006/relationships/diagramLayout" Target="../diagrams/layout4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diagramData" Target="../diagrams/data4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7.xml"/><Relationship Id="rId10" Type="http://schemas.microsoft.com/office/2007/relationships/diagramDrawing" Target="../diagrams/drawing4.xml"/><Relationship Id="rId4" Type="http://schemas.openxmlformats.org/officeDocument/2006/relationships/tags" Target="../tags/tag9.xml"/><Relationship Id="rId9" Type="http://schemas.openxmlformats.org/officeDocument/2006/relationships/diagramColors" Target="../diagrams/colors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re 2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0" y="476672"/>
            <a:ext cx="7450937" cy="1320800"/>
          </a:xfrm>
        </p:spPr>
        <p:txBody>
          <a:bodyPr>
            <a:noAutofit/>
          </a:bodyPr>
          <a:lstStyle/>
          <a:p>
            <a:pPr algn="ctr"/>
            <a:r>
              <a:rPr lang="en-CA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La </a:t>
            </a:r>
            <a:r>
              <a:rPr lang="en-CA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Simplicité</a:t>
            </a:r>
            <a:r>
              <a:rPr lang="en-CA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  <a:r>
              <a:rPr lang="en-CA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en</a:t>
            </a:r>
            <a:r>
              <a:rPr lang="en-CA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 Administration !</a:t>
            </a:r>
            <a:r>
              <a:rPr lang="en-CA" b="1" dirty="0" smtClean="0">
                <a:solidFill>
                  <a:schemeClr val="bg2">
                    <a:lumMod val="25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/>
            </a:r>
            <a:br>
              <a:rPr lang="en-CA" b="1" dirty="0" smtClean="0">
                <a:solidFill>
                  <a:schemeClr val="bg2">
                    <a:lumMod val="25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</a:br>
            <a:endParaRPr lang="fr-CA" b="1" dirty="0">
              <a:solidFill>
                <a:schemeClr val="bg2">
                  <a:lumMod val="25000"/>
                </a:schemeClr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aphicFrame>
        <p:nvGraphicFramePr>
          <p:cNvPr id="26" name="Diagramme 25"/>
          <p:cNvGraphicFramePr/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044725549"/>
              </p:ext>
            </p:extLst>
          </p:nvPr>
        </p:nvGraphicFramePr>
        <p:xfrm>
          <a:off x="-972616" y="935344"/>
          <a:ext cx="7268755" cy="6237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aphicFrame>
        <p:nvGraphicFramePr>
          <p:cNvPr id="27" name="Diagramme 26"/>
          <p:cNvGraphicFramePr/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979168557"/>
              </p:ext>
            </p:extLst>
          </p:nvPr>
        </p:nvGraphicFramePr>
        <p:xfrm>
          <a:off x="2339752" y="620688"/>
          <a:ext cx="9093115" cy="59732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pic>
        <p:nvPicPr>
          <p:cNvPr id="8" name="Image 7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9193" y="94603"/>
            <a:ext cx="1482594" cy="1554919"/>
          </a:xfrm>
          <a:prstGeom prst="rect">
            <a:avLst/>
          </a:prstGeom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292100" dist="139700" dir="2700000" algn="tl" rotWithShape="0">
              <a:srgbClr val="333333">
                <a:alpha val="65000"/>
              </a:srgbClr>
            </a:outerShdw>
          </a:effectLst>
          <a:scene3d>
            <a:camera prst="perspectiveContrastingLeftFacing"/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1174947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1902" y="124951"/>
            <a:ext cx="8280920" cy="1320800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/>
          </a:bodyPr>
          <a:lstStyle/>
          <a:p>
            <a:r>
              <a:rPr lang="fr-CA" sz="5400" b="1" dirty="0" smtClean="0">
                <a:solidFill>
                  <a:schemeClr val="accent6">
                    <a:lumMod val="75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Formulaires Excel  </a:t>
            </a:r>
            <a:endParaRPr lang="fr-CA" sz="5400" b="1" dirty="0">
              <a:solidFill>
                <a:schemeClr val="accent6">
                  <a:lumMod val="75000"/>
                </a:schemeClr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6751594"/>
              </p:ext>
            </p:extLst>
          </p:nvPr>
        </p:nvGraphicFramePr>
        <p:xfrm>
          <a:off x="-540568" y="1556792"/>
          <a:ext cx="9433048" cy="4932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8" name="Image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9494" y="217897"/>
            <a:ext cx="1368152" cy="1434894"/>
          </a:xfrm>
          <a:prstGeom prst="rect">
            <a:avLst/>
          </a:prstGeom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292100" dist="139700" dir="2700000" algn="tl" rotWithShape="0">
              <a:srgbClr val="333333">
                <a:alpha val="65000"/>
              </a:srgbClr>
            </a:outerShdw>
          </a:effectLst>
          <a:scene3d>
            <a:camera prst="perspectiveContrastingLeftFacing"/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4251335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C067E6F-0334-4EA3-9E1E-D88F7D1D78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8C067E6F-0334-4EA3-9E1E-D88F7D1D781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AEF4286-3DFC-440E-962E-1253C75196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4AEF4286-3DFC-440E-962E-1253C75196E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04E4608-B4C9-4413-903A-55E9EE0330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E04E4608-B4C9-4413-903A-55E9EE0330C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08B0B20-E2E3-41BF-8037-43914FD080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F08B0B20-E2E3-41BF-8037-43914FD080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294E70E-8AE7-4B53-B32A-A038222887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7294E70E-8AE7-4B53-B32A-A038222887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0A9C754-1731-4EE1-913C-923DA670C8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60A9C754-1731-4EE1-913C-923DA670C8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4B42F1A-7517-4C3B-A531-13C4D7E694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14B42F1A-7517-4C3B-A531-13C4D7E694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CA5395B-B373-40DA-9C13-4B99B02689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ECA5395B-B373-40DA-9C13-4B99B02689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586AFB5-4776-4514-B8C3-760A7B2124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4">
                                            <p:graphicEl>
                                              <a:dgm id="{5586AFB5-4776-4514-B8C3-760A7B2124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D9B9068-1013-4249-A5ED-FF0287F885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BD9B9068-1013-4249-A5ED-FF0287F885C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 uiExpand="1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lipse 6"/>
          <p:cNvSpPr/>
          <p:nvPr>
            <p:custDataLst>
              <p:tags r:id="rId1"/>
            </p:custDataLst>
          </p:nvPr>
        </p:nvSpPr>
        <p:spPr>
          <a:xfrm>
            <a:off x="2457" y="5373216"/>
            <a:ext cx="914400" cy="914400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effectLst>
            <a:innerShdw blurRad="63500" dist="50800" dir="18900000">
              <a:prstClr val="black">
                <a:alpha val="50000"/>
              </a:prstClr>
            </a:innerShdw>
          </a:effectLst>
          <a:scene3d>
            <a:camera prst="isometricOffAxis1Right"/>
            <a:lightRig rig="threePt" dir="tl"/>
          </a:scene3d>
          <a:sp3d prstMaterial="plastic">
            <a:bevelT w="0" h="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isometricOffAxis1Righ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fr-CA" b="1">
              <a:ln w="11430"/>
              <a:gradFill flip="none" rotWithShape="1"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0" scaled="1"/>
                <a:tileRect/>
              </a:gra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</a:endParaRPr>
          </a:p>
        </p:txBody>
      </p:sp>
      <p:sp>
        <p:nvSpPr>
          <p:cNvPr id="8" name="Ellipse 7"/>
          <p:cNvSpPr/>
          <p:nvPr>
            <p:custDataLst>
              <p:tags r:id="rId2"/>
            </p:custDataLst>
          </p:nvPr>
        </p:nvSpPr>
        <p:spPr>
          <a:xfrm flipH="1">
            <a:off x="2137592" y="228016"/>
            <a:ext cx="488816" cy="504056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96000"/>
                  <a:lumMod val="100000"/>
                </a:schemeClr>
              </a:gs>
              <a:gs pos="78000">
                <a:schemeClr val="accent1">
                  <a:shade val="94000"/>
                  <a:lumMod val="94000"/>
                </a:schemeClr>
              </a:gs>
            </a:gsLst>
            <a:lin ang="16200000" scaled="1"/>
            <a:tileRect/>
          </a:gradFill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aphicFrame>
        <p:nvGraphicFramePr>
          <p:cNvPr id="6" name="Diagramme 5"/>
          <p:cNvGraphicFramePr/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367322464"/>
              </p:ext>
            </p:extLst>
          </p:nvPr>
        </p:nvGraphicFramePr>
        <p:xfrm>
          <a:off x="611560" y="2087140"/>
          <a:ext cx="8352928" cy="46542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pic>
        <p:nvPicPr>
          <p:cNvPr id="9" name="Image 8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95387"/>
            <a:ext cx="1368152" cy="1434894"/>
          </a:xfrm>
          <a:prstGeom prst="rect">
            <a:avLst/>
          </a:prstGeom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292100" dist="139700" dir="2700000" algn="tl" rotWithShape="0">
              <a:srgbClr val="333333">
                <a:alpha val="65000"/>
              </a:srgbClr>
            </a:outerShdw>
          </a:effectLst>
          <a:scene3d>
            <a:camera prst="perspectiveHeroicExtremeRightFacing"/>
            <a:lightRig rig="threePt" dir="t"/>
          </a:scene3d>
        </p:spPr>
      </p:pic>
      <p:sp>
        <p:nvSpPr>
          <p:cNvPr id="2" name="Rectangle 1"/>
          <p:cNvSpPr/>
          <p:nvPr/>
        </p:nvSpPr>
        <p:spPr>
          <a:xfrm>
            <a:off x="2627962" y="228016"/>
            <a:ext cx="658074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A" sz="44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dwardian Script ITC" panose="030303020407070D0804" pitchFamily="66" charset="0"/>
              </a:rPr>
              <a:t>Merci d’avoir assisté  à notre atelier </a:t>
            </a:r>
            <a:br>
              <a:rPr lang="fr-CA" sz="44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dwardian Script ITC" panose="030303020407070D0804" pitchFamily="66" charset="0"/>
              </a:rPr>
            </a:br>
            <a:r>
              <a:rPr lang="fr-CA" sz="44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dwardian Script ITC" panose="030303020407070D0804" pitchFamily="66" charset="0"/>
              </a:rPr>
              <a:t>La Simplicité en Administration </a:t>
            </a:r>
            <a:endParaRPr lang="fr-CA" sz="4400" b="1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dwardian Script ITC" panose="030303020407070D08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628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heme/theme1.xml><?xml version="1.0" encoding="utf-8"?>
<a:theme xmlns:a="http://schemas.openxmlformats.org/drawingml/2006/main" name="Facette">
  <a:themeElements>
    <a:clrScheme name="Apothicaire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9F9D139-4AC1-4D29-8F9B-4EF10FFDD48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1912</TotalTime>
  <Words>59</Words>
  <Application>Microsoft Office PowerPoint</Application>
  <PresentationFormat>Affichage à l'écran (4:3)</PresentationFormat>
  <Paragraphs>17</Paragraphs>
  <Slides>3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Facette</vt:lpstr>
      <vt:lpstr>La Simplicité en Administration ! </vt:lpstr>
      <vt:lpstr>Formulaires Excel  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Simplicité  en Comptabilité</dc:title>
  <dc:creator>Lili</dc:creator>
  <cp:lastModifiedBy>User</cp:lastModifiedBy>
  <cp:revision>293</cp:revision>
  <dcterms:created xsi:type="dcterms:W3CDTF">2018-12-29T01:32:43Z</dcterms:created>
  <dcterms:modified xsi:type="dcterms:W3CDTF">2019-02-03T17:50:16Z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TC300074369990</vt:lpwstr>
  </property>
</Properties>
</file>